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DFC12F-E8D4-A64A-606B-0C179F643DF7}" name="Samuel BELLOT" initials="SB" userId="S::s.bellot@actehis.fr::ea89b4e8-fe6d-4e9f-8b00-4490851a1e93"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7F065-30C8-4DC5-90A0-4A0E2CE7CF63}" v="2" dt="2025-01-14T10:32:33.53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652" autoAdjust="0"/>
  </p:normalViewPr>
  <p:slideViewPr>
    <p:cSldViewPr snapToGrid="0">
      <p:cViewPr varScale="1">
        <p:scale>
          <a:sx n="72" d="100"/>
          <a:sy n="72" d="100"/>
        </p:scale>
        <p:origin x="308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wann TISON" userId="908daaff-3091-4ef0-8315-94952acb7697" providerId="ADAL" clId="{C94645F4-1E57-445A-BD78-495D9AA1438B}"/>
    <pc:docChg chg="custSel modSld modMainMaster">
      <pc:chgData name="Erwann TISON" userId="908daaff-3091-4ef0-8315-94952acb7697" providerId="ADAL" clId="{C94645F4-1E57-445A-BD78-495D9AA1438B}" dt="2024-12-20T10:16:46.150" v="17" actId="1076"/>
      <pc:docMkLst>
        <pc:docMk/>
      </pc:docMkLst>
      <pc:sldChg chg="delSp modSp mod">
        <pc:chgData name="Erwann TISON" userId="908daaff-3091-4ef0-8315-94952acb7697" providerId="ADAL" clId="{C94645F4-1E57-445A-BD78-495D9AA1438B}" dt="2024-12-20T10:15:58.155" v="9" actId="1076"/>
        <pc:sldMkLst>
          <pc:docMk/>
          <pc:sldMk cId="2521814416" sldId="273"/>
        </pc:sldMkLst>
        <pc:spChg chg="mod">
          <ac:chgData name="Erwann TISON" userId="908daaff-3091-4ef0-8315-94952acb7697" providerId="ADAL" clId="{C94645F4-1E57-445A-BD78-495D9AA1438B}" dt="2024-12-20T10:15:52.236" v="8" actId="1076"/>
          <ac:spMkLst>
            <pc:docMk/>
            <pc:sldMk cId="2521814416" sldId="273"/>
            <ac:spMk id="7" creationId="{667201F2-FE06-F8F2-9D16-5C973AF17711}"/>
          </ac:spMkLst>
        </pc:spChg>
        <pc:spChg chg="mod">
          <ac:chgData name="Erwann TISON" userId="908daaff-3091-4ef0-8315-94952acb7697" providerId="ADAL" clId="{C94645F4-1E57-445A-BD78-495D9AA1438B}" dt="2024-12-20T10:15:50.159" v="7" actId="1076"/>
          <ac:spMkLst>
            <pc:docMk/>
            <pc:sldMk cId="2521814416" sldId="273"/>
            <ac:spMk id="30" creationId="{D84E3D45-C29D-EECD-B9D7-DC13B3FA6DDF}"/>
          </ac:spMkLst>
        </pc:spChg>
        <pc:spChg chg="mod">
          <ac:chgData name="Erwann TISON" userId="908daaff-3091-4ef0-8315-94952acb7697" providerId="ADAL" clId="{C94645F4-1E57-445A-BD78-495D9AA1438B}" dt="2024-12-20T10:15:58.155" v="9" actId="1076"/>
          <ac:spMkLst>
            <pc:docMk/>
            <pc:sldMk cId="2521814416" sldId="273"/>
            <ac:spMk id="33" creationId="{46FBB6E6-74AB-16C5-716E-796A9E3C5FFF}"/>
          </ac:spMkLst>
        </pc:spChg>
      </pc:sldChg>
      <pc:sldChg chg="modSp mod">
        <pc:chgData name="Erwann TISON" userId="908daaff-3091-4ef0-8315-94952acb7697" providerId="ADAL" clId="{C94645F4-1E57-445A-BD78-495D9AA1438B}" dt="2024-12-20T10:16:36.664" v="16" actId="1076"/>
        <pc:sldMkLst>
          <pc:docMk/>
          <pc:sldMk cId="1909979533" sldId="280"/>
        </pc:sldMkLst>
        <pc:spChg chg="mod">
          <ac:chgData name="Erwann TISON" userId="908daaff-3091-4ef0-8315-94952acb7697" providerId="ADAL" clId="{C94645F4-1E57-445A-BD78-495D9AA1438B}" dt="2024-12-20T10:16:18.246" v="12" actId="1076"/>
          <ac:spMkLst>
            <pc:docMk/>
            <pc:sldMk cId="1909979533" sldId="280"/>
            <ac:spMk id="2" creationId="{E5C21DE1-524B-24B1-E03E-98FAD1B042CF}"/>
          </ac:spMkLst>
        </pc:spChg>
        <pc:spChg chg="mod">
          <ac:chgData name="Erwann TISON" userId="908daaff-3091-4ef0-8315-94952acb7697" providerId="ADAL" clId="{C94645F4-1E57-445A-BD78-495D9AA1438B}" dt="2024-12-20T10:16:32.180" v="15" actId="1076"/>
          <ac:spMkLst>
            <pc:docMk/>
            <pc:sldMk cId="1909979533" sldId="280"/>
            <ac:spMk id="3" creationId="{D6B3ADC9-89CA-06CD-0527-596CDBAD5B16}"/>
          </ac:spMkLst>
        </pc:spChg>
        <pc:cxnChg chg="mod">
          <ac:chgData name="Erwann TISON" userId="908daaff-3091-4ef0-8315-94952acb7697" providerId="ADAL" clId="{C94645F4-1E57-445A-BD78-495D9AA1438B}" dt="2024-12-20T10:16:12.912" v="11" actId="1076"/>
          <ac:cxnSpMkLst>
            <pc:docMk/>
            <pc:sldMk cId="1909979533" sldId="280"/>
            <ac:cxnSpMk id="10" creationId="{B80A84B4-68A9-2847-C26A-82488F337F66}"/>
          </ac:cxnSpMkLst>
        </pc:cxnChg>
        <pc:cxnChg chg="mod">
          <ac:chgData name="Erwann TISON" userId="908daaff-3091-4ef0-8315-94952acb7697" providerId="ADAL" clId="{C94645F4-1E57-445A-BD78-495D9AA1438B}" dt="2024-12-20T10:16:28.523" v="14" actId="1076"/>
          <ac:cxnSpMkLst>
            <pc:docMk/>
            <pc:sldMk cId="1909979533" sldId="280"/>
            <ac:cxnSpMk id="16" creationId="{35F64CC2-0B6F-53AC-48F5-32EA2E99EC69}"/>
          </ac:cxnSpMkLst>
        </pc:cxnChg>
        <pc:cxnChg chg="mod">
          <ac:chgData name="Erwann TISON" userId="908daaff-3091-4ef0-8315-94952acb7697" providerId="ADAL" clId="{C94645F4-1E57-445A-BD78-495D9AA1438B}" dt="2024-12-20T10:16:36.664" v="16" actId="1076"/>
          <ac:cxnSpMkLst>
            <pc:docMk/>
            <pc:sldMk cId="1909979533" sldId="280"/>
            <ac:cxnSpMk id="19" creationId="{FB995D31-0ADE-9E6A-FED7-95E0F1F590A2}"/>
          </ac:cxnSpMkLst>
        </pc:cxnChg>
      </pc:sldChg>
      <pc:sldChg chg="modSp mod">
        <pc:chgData name="Erwann TISON" userId="908daaff-3091-4ef0-8315-94952acb7697" providerId="ADAL" clId="{C94645F4-1E57-445A-BD78-495D9AA1438B}" dt="2024-12-20T10:16:46.150" v="17" actId="1076"/>
        <pc:sldMkLst>
          <pc:docMk/>
          <pc:sldMk cId="101622020" sldId="287"/>
        </pc:sldMkLst>
        <pc:spChg chg="mod">
          <ac:chgData name="Erwann TISON" userId="908daaff-3091-4ef0-8315-94952acb7697" providerId="ADAL" clId="{C94645F4-1E57-445A-BD78-495D9AA1438B}" dt="2024-12-20T10:16:46.150" v="17" actId="1076"/>
          <ac:spMkLst>
            <pc:docMk/>
            <pc:sldMk cId="101622020" sldId="287"/>
            <ac:spMk id="29" creationId="{ADEA43E4-5E05-46F2-0541-3748951C0099}"/>
          </ac:spMkLst>
        </pc:spChg>
      </pc:sldChg>
      <pc:sldMasterChg chg="modSldLayout">
        <pc:chgData name="Erwann TISON" userId="908daaff-3091-4ef0-8315-94952acb7697" providerId="ADAL" clId="{C94645F4-1E57-445A-BD78-495D9AA1438B}" dt="2024-12-20T10:15:32.975" v="2" actId="167"/>
        <pc:sldMasterMkLst>
          <pc:docMk/>
          <pc:sldMasterMk cId="497714275" sldId="2147483648"/>
        </pc:sldMasterMkLst>
        <pc:sldLayoutChg chg="modSp mod">
          <pc:chgData name="Erwann TISON" userId="908daaff-3091-4ef0-8315-94952acb7697" providerId="ADAL" clId="{C94645F4-1E57-445A-BD78-495D9AA1438B}" dt="2024-12-20T10:15:32.975" v="2" actId="167"/>
          <pc:sldLayoutMkLst>
            <pc:docMk/>
            <pc:sldMasterMk cId="497714275" sldId="2147483648"/>
            <pc:sldLayoutMk cId="935728955" sldId="2147483654"/>
          </pc:sldLayoutMkLst>
          <pc:picChg chg="ord">
            <ac:chgData name="Erwann TISON" userId="908daaff-3091-4ef0-8315-94952acb7697" providerId="ADAL" clId="{C94645F4-1E57-445A-BD78-495D9AA1438B}" dt="2024-12-20T10:15:32.975" v="2" actId="167"/>
            <ac:picMkLst>
              <pc:docMk/>
              <pc:sldMasterMk cId="497714275" sldId="2147483648"/>
              <pc:sldLayoutMk cId="935728955" sldId="2147483654"/>
              <ac:picMk id="4" creationId="{0139B949-39B1-B33C-B085-226AF6C7B409}"/>
            </ac:picMkLst>
          </pc:picChg>
          <pc:picChg chg="ord">
            <ac:chgData name="Erwann TISON" userId="908daaff-3091-4ef0-8315-94952acb7697" providerId="ADAL" clId="{C94645F4-1E57-445A-BD78-495D9AA1438B}" dt="2024-12-20T10:15:00.003" v="0" actId="167"/>
            <ac:picMkLst>
              <pc:docMk/>
              <pc:sldMasterMk cId="497714275" sldId="2147483648"/>
              <pc:sldLayoutMk cId="935728955" sldId="2147483654"/>
              <ac:picMk id="13" creationId="{731FB8CB-6045-8D5A-CB6F-F3BF666145F7}"/>
            </ac:picMkLst>
          </pc:picChg>
        </pc:sldLayoutChg>
      </pc:sldMasterChg>
    </pc:docChg>
  </pc:docChgLst>
  <pc:docChgLst>
    <pc:chgData name="Erwann TISON" userId="908daaff-3091-4ef0-8315-94952acb7697" providerId="ADAL" clId="{72E7F065-30C8-4DC5-90A0-4A0E2CE7CF63}"/>
    <pc:docChg chg="custSel modSld">
      <pc:chgData name="Erwann TISON" userId="908daaff-3091-4ef0-8315-94952acb7697" providerId="ADAL" clId="{72E7F065-30C8-4DC5-90A0-4A0E2CE7CF63}" dt="2025-01-14T10:32:57.186" v="40" actId="1076"/>
      <pc:docMkLst>
        <pc:docMk/>
      </pc:docMkLst>
      <pc:sldChg chg="delSp modSp mod">
        <pc:chgData name="Erwann TISON" userId="908daaff-3091-4ef0-8315-94952acb7697" providerId="ADAL" clId="{72E7F065-30C8-4DC5-90A0-4A0E2CE7CF63}" dt="2025-01-14T10:32:57.186" v="40" actId="1076"/>
        <pc:sldMkLst>
          <pc:docMk/>
          <pc:sldMk cId="2521814416" sldId="273"/>
        </pc:sldMkLst>
        <pc:spChg chg="mod">
          <ac:chgData name="Erwann TISON" userId="908daaff-3091-4ef0-8315-94952acb7697" providerId="ADAL" clId="{72E7F065-30C8-4DC5-90A0-4A0E2CE7CF63}" dt="2025-01-14T10:32:50.468" v="36" actId="1076"/>
          <ac:spMkLst>
            <pc:docMk/>
            <pc:sldMk cId="2521814416" sldId="273"/>
            <ac:spMk id="9" creationId="{1916FFE9-5AD6-9461-40FB-724E0F4986F8}"/>
          </ac:spMkLst>
        </pc:spChg>
        <pc:spChg chg="del">
          <ac:chgData name="Erwann TISON" userId="908daaff-3091-4ef0-8315-94952acb7697" providerId="ADAL" clId="{72E7F065-30C8-4DC5-90A0-4A0E2CE7CF63}" dt="2025-01-14T10:32:40.193" v="33" actId="478"/>
          <ac:spMkLst>
            <pc:docMk/>
            <pc:sldMk cId="2521814416" sldId="273"/>
            <ac:spMk id="13" creationId="{492BA866-D978-43F5-83E7-45E236526029}"/>
          </ac:spMkLst>
        </pc:spChg>
        <pc:spChg chg="mod">
          <ac:chgData name="Erwann TISON" userId="908daaff-3091-4ef0-8315-94952acb7697" providerId="ADAL" clId="{72E7F065-30C8-4DC5-90A0-4A0E2CE7CF63}" dt="2025-01-14T10:32:47.430" v="35" actId="1076"/>
          <ac:spMkLst>
            <pc:docMk/>
            <pc:sldMk cId="2521814416" sldId="273"/>
            <ac:spMk id="33" creationId="{46FBB6E6-74AB-16C5-716E-796A9E3C5FFF}"/>
          </ac:spMkLst>
        </pc:spChg>
        <pc:spChg chg="mod">
          <ac:chgData name="Erwann TISON" userId="908daaff-3091-4ef0-8315-94952acb7697" providerId="ADAL" clId="{72E7F065-30C8-4DC5-90A0-4A0E2CE7CF63}" dt="2025-01-14T10:32:55.167" v="39" actId="1076"/>
          <ac:spMkLst>
            <pc:docMk/>
            <pc:sldMk cId="2521814416" sldId="273"/>
            <ac:spMk id="34" creationId="{37BCC485-46A2-5D82-DC9C-F616519185DD}"/>
          </ac:spMkLst>
        </pc:spChg>
        <pc:spChg chg="mod">
          <ac:chgData name="Erwann TISON" userId="908daaff-3091-4ef0-8315-94952acb7697" providerId="ADAL" clId="{72E7F065-30C8-4DC5-90A0-4A0E2CE7CF63}" dt="2025-01-14T10:32:52.054" v="37" actId="1076"/>
          <ac:spMkLst>
            <pc:docMk/>
            <pc:sldMk cId="2521814416" sldId="273"/>
            <ac:spMk id="36" creationId="{05558F00-C692-E4B3-1248-BD1CFB5536E2}"/>
          </ac:spMkLst>
        </pc:spChg>
        <pc:grpChg chg="mod">
          <ac:chgData name="Erwann TISON" userId="908daaff-3091-4ef0-8315-94952acb7697" providerId="ADAL" clId="{72E7F065-30C8-4DC5-90A0-4A0E2CE7CF63}" dt="2025-01-14T10:32:45.076" v="34" actId="14100"/>
          <ac:grpSpMkLst>
            <pc:docMk/>
            <pc:sldMk cId="2521814416" sldId="273"/>
            <ac:grpSpMk id="21" creationId="{072853DD-13E3-01EC-A0F4-EB600FAFDB49}"/>
          </ac:grpSpMkLst>
        </pc:grpChg>
        <pc:picChg chg="mod">
          <ac:chgData name="Erwann TISON" userId="908daaff-3091-4ef0-8315-94952acb7697" providerId="ADAL" clId="{72E7F065-30C8-4DC5-90A0-4A0E2CE7CF63}" dt="2025-01-14T10:32:57.186" v="40" actId="1076"/>
          <ac:picMkLst>
            <pc:docMk/>
            <pc:sldMk cId="2521814416" sldId="273"/>
            <ac:picMk id="25" creationId="{5B4CE8CB-D017-59A5-4B51-2F76021745A3}"/>
          </ac:picMkLst>
        </pc:picChg>
        <pc:picChg chg="mod">
          <ac:chgData name="Erwann TISON" userId="908daaff-3091-4ef0-8315-94952acb7697" providerId="ADAL" clId="{72E7F065-30C8-4DC5-90A0-4A0E2CE7CF63}" dt="2025-01-14T10:32:53.448" v="38" actId="1076"/>
          <ac:picMkLst>
            <pc:docMk/>
            <pc:sldMk cId="2521814416" sldId="273"/>
            <ac:picMk id="32" creationId="{CDDC5EB9-E47E-2057-20EE-6008B8531009}"/>
          </ac:picMkLst>
        </pc:picChg>
      </pc:sldChg>
      <pc:sldChg chg="addSp modSp mod">
        <pc:chgData name="Erwann TISON" userId="908daaff-3091-4ef0-8315-94952acb7697" providerId="ADAL" clId="{72E7F065-30C8-4DC5-90A0-4A0E2CE7CF63}" dt="2025-01-14T10:32:35.524" v="32" actId="1076"/>
        <pc:sldMkLst>
          <pc:docMk/>
          <pc:sldMk cId="87585754" sldId="282"/>
        </pc:sldMkLst>
        <pc:spChg chg="add mod">
          <ac:chgData name="Erwann TISON" userId="908daaff-3091-4ef0-8315-94952acb7697" providerId="ADAL" clId="{72E7F065-30C8-4DC5-90A0-4A0E2CE7CF63}" dt="2025-01-14T10:32:31.259" v="30" actId="20577"/>
          <ac:spMkLst>
            <pc:docMk/>
            <pc:sldMk cId="87585754" sldId="282"/>
            <ac:spMk id="2" creationId="{747F3816-A722-C605-B916-64684DE838EF}"/>
          </ac:spMkLst>
        </pc:spChg>
        <pc:spChg chg="add mod">
          <ac:chgData name="Erwann TISON" userId="908daaff-3091-4ef0-8315-94952acb7697" providerId="ADAL" clId="{72E7F065-30C8-4DC5-90A0-4A0E2CE7CF63}" dt="2025-01-14T10:32:35.524" v="32" actId="1076"/>
          <ac:spMkLst>
            <pc:docMk/>
            <pc:sldMk cId="87585754" sldId="282"/>
            <ac:spMk id="3" creationId="{084821D6-4626-5D6F-3780-1703629ED747}"/>
          </ac:spMkLst>
        </pc:spChg>
      </pc:sldChg>
    </pc:docChg>
  </pc:docChgLst>
  <pc:docChgLst>
    <pc:chgData name="Samuel BELLOT" userId="ea89b4e8-fe6d-4e9f-8b00-4490851a1e93" providerId="ADAL" clId="{76C65DE3-81BA-4267-810F-CE9F6BBE68DE}"/>
    <pc:docChg chg="custSel modSld modMainMaster">
      <pc:chgData name="Samuel BELLOT" userId="ea89b4e8-fe6d-4e9f-8b00-4490851a1e93" providerId="ADAL" clId="{76C65DE3-81BA-4267-810F-CE9F6BBE68DE}" dt="2024-12-19T11:45:54.019" v="31"/>
      <pc:docMkLst>
        <pc:docMk/>
      </pc:docMkLst>
      <pc:sldChg chg="addSp delSp modSp mod">
        <pc:chgData name="Samuel BELLOT" userId="ea89b4e8-fe6d-4e9f-8b00-4490851a1e93" providerId="ADAL" clId="{76C65DE3-81BA-4267-810F-CE9F6BBE68DE}" dt="2024-12-19T11:27:28.371" v="27" actId="1036"/>
        <pc:sldMkLst>
          <pc:docMk/>
          <pc:sldMk cId="2521814416" sldId="273"/>
        </pc:sldMkLst>
        <pc:spChg chg="mod">
          <ac:chgData name="Samuel BELLOT" userId="ea89b4e8-fe6d-4e9f-8b00-4490851a1e93" providerId="ADAL" clId="{76C65DE3-81BA-4267-810F-CE9F6BBE68DE}" dt="2024-12-19T11:27:28.371" v="27" actId="1036"/>
          <ac:spMkLst>
            <pc:docMk/>
            <pc:sldMk cId="2521814416" sldId="273"/>
            <ac:spMk id="7" creationId="{667201F2-FE06-F8F2-9D16-5C973AF17711}"/>
          </ac:spMkLst>
        </pc:spChg>
        <pc:spChg chg="add mod">
          <ac:chgData name="Samuel BELLOT" userId="ea89b4e8-fe6d-4e9f-8b00-4490851a1e93" providerId="ADAL" clId="{76C65DE3-81BA-4267-810F-CE9F6BBE68DE}" dt="2024-12-19T11:20:48.675" v="17" actId="1076"/>
          <ac:spMkLst>
            <pc:docMk/>
            <pc:sldMk cId="2521814416" sldId="273"/>
            <ac:spMk id="9" creationId="{1916FFE9-5AD6-9461-40FB-724E0F4986F8}"/>
          </ac:spMkLst>
        </pc:spChg>
        <pc:spChg chg="mod">
          <ac:chgData name="Samuel BELLOT" userId="ea89b4e8-fe6d-4e9f-8b00-4490851a1e93" providerId="ADAL" clId="{76C65DE3-81BA-4267-810F-CE9F6BBE68DE}" dt="2024-12-19T11:27:28.371" v="27" actId="1036"/>
          <ac:spMkLst>
            <pc:docMk/>
            <pc:sldMk cId="2521814416" sldId="273"/>
            <ac:spMk id="30" creationId="{D84E3D45-C29D-EECD-B9D7-DC13B3FA6DDF}"/>
          </ac:spMkLst>
        </pc:spChg>
        <pc:spChg chg="mod">
          <ac:chgData name="Samuel BELLOT" userId="ea89b4e8-fe6d-4e9f-8b00-4490851a1e93" providerId="ADAL" clId="{76C65DE3-81BA-4267-810F-CE9F6BBE68DE}" dt="2024-12-19T11:20:06.616" v="14" actId="1036"/>
          <ac:spMkLst>
            <pc:docMk/>
            <pc:sldMk cId="2521814416" sldId="273"/>
            <ac:spMk id="34" creationId="{37BCC485-46A2-5D82-DC9C-F616519185DD}"/>
          </ac:spMkLst>
        </pc:spChg>
        <pc:spChg chg="mod">
          <ac:chgData name="Samuel BELLOT" userId="ea89b4e8-fe6d-4e9f-8b00-4490851a1e93" providerId="ADAL" clId="{76C65DE3-81BA-4267-810F-CE9F6BBE68DE}" dt="2024-12-19T11:20:03.107" v="11" actId="1036"/>
          <ac:spMkLst>
            <pc:docMk/>
            <pc:sldMk cId="2521814416" sldId="273"/>
            <ac:spMk id="36" creationId="{05558F00-C692-E4B3-1248-BD1CFB5536E2}"/>
          </ac:spMkLst>
        </pc:spChg>
      </pc:sldChg>
      <pc:sldChg chg="delSp modSp mod">
        <pc:chgData name="Samuel BELLOT" userId="ea89b4e8-fe6d-4e9f-8b00-4490851a1e93" providerId="ADAL" clId="{76C65DE3-81BA-4267-810F-CE9F6BBE68DE}" dt="2024-12-19T11:45:54.019" v="31"/>
        <pc:sldMkLst>
          <pc:docMk/>
          <pc:sldMk cId="2985587182" sldId="278"/>
        </pc:sldMkLst>
        <pc:spChg chg="mod">
          <ac:chgData name="Samuel BELLOT" userId="ea89b4e8-fe6d-4e9f-8b00-4490851a1e93" providerId="ADAL" clId="{76C65DE3-81BA-4267-810F-CE9F6BBE68DE}" dt="2024-12-19T11:13:32.668" v="3"/>
          <ac:spMkLst>
            <pc:docMk/>
            <pc:sldMk cId="2985587182" sldId="278"/>
            <ac:spMk id="5" creationId="{BE6DD7F7-A849-F279-E668-EDA016DC6796}"/>
          </ac:spMkLst>
        </pc:spChg>
        <pc:spChg chg="mod">
          <ac:chgData name="Samuel BELLOT" userId="ea89b4e8-fe6d-4e9f-8b00-4490851a1e93" providerId="ADAL" clId="{76C65DE3-81BA-4267-810F-CE9F6BBE68DE}" dt="2024-12-19T11:45:54.019" v="31"/>
          <ac:spMkLst>
            <pc:docMk/>
            <pc:sldMk cId="2985587182" sldId="278"/>
            <ac:spMk id="11" creationId="{E040B0C3-AA77-F3CD-E255-660E588399D4}"/>
          </ac:spMkLst>
        </pc:spChg>
      </pc:sldChg>
      <pc:sldChg chg="modSp mod">
        <pc:chgData name="Samuel BELLOT" userId="ea89b4e8-fe6d-4e9f-8b00-4490851a1e93" providerId="ADAL" clId="{76C65DE3-81BA-4267-810F-CE9F6BBE68DE}" dt="2024-12-19T11:12:50.156" v="0" actId="13926"/>
        <pc:sldMkLst>
          <pc:docMk/>
          <pc:sldMk cId="87585754" sldId="282"/>
        </pc:sldMkLst>
        <pc:spChg chg="mod">
          <ac:chgData name="Samuel BELLOT" userId="ea89b4e8-fe6d-4e9f-8b00-4490851a1e93" providerId="ADAL" clId="{76C65DE3-81BA-4267-810F-CE9F6BBE68DE}" dt="2024-12-19T11:12:50.156" v="0" actId="13926"/>
          <ac:spMkLst>
            <pc:docMk/>
            <pc:sldMk cId="87585754" sldId="282"/>
            <ac:spMk id="24" creationId="{D4AA2A91-748D-8892-7340-CECE37C340E4}"/>
          </ac:spMkLst>
        </pc:spChg>
      </pc:sldChg>
      <pc:sldChg chg="modSp mod">
        <pc:chgData name="Samuel BELLOT" userId="ea89b4e8-fe6d-4e9f-8b00-4490851a1e93" providerId="ADAL" clId="{76C65DE3-81BA-4267-810F-CE9F6BBE68DE}" dt="2024-12-19T11:15:07.128" v="5" actId="6549"/>
        <pc:sldMkLst>
          <pc:docMk/>
          <pc:sldMk cId="101622020" sldId="287"/>
        </pc:sldMkLst>
        <pc:spChg chg="mod">
          <ac:chgData name="Samuel BELLOT" userId="ea89b4e8-fe6d-4e9f-8b00-4490851a1e93" providerId="ADAL" clId="{76C65DE3-81BA-4267-810F-CE9F6BBE68DE}" dt="2024-12-19T11:15:07.128" v="5" actId="6549"/>
          <ac:spMkLst>
            <pc:docMk/>
            <pc:sldMk cId="101622020" sldId="287"/>
            <ac:spMk id="2" creationId="{79807376-AB0A-6AF8-D636-9424D402C9BC}"/>
          </ac:spMkLst>
        </pc:spChg>
      </pc:sldChg>
      <pc:sldMasterChg chg="modSldLayout">
        <pc:chgData name="Samuel BELLOT" userId="ea89b4e8-fe6d-4e9f-8b00-4490851a1e93" providerId="ADAL" clId="{76C65DE3-81BA-4267-810F-CE9F6BBE68DE}" dt="2024-12-19T11:13:00.443" v="2" actId="20577"/>
        <pc:sldMasterMkLst>
          <pc:docMk/>
          <pc:sldMasterMk cId="497714275" sldId="2147483648"/>
        </pc:sldMasterMkLst>
        <pc:sldLayoutChg chg="modSp mod">
          <pc:chgData name="Samuel BELLOT" userId="ea89b4e8-fe6d-4e9f-8b00-4490851a1e93" providerId="ADAL" clId="{76C65DE3-81BA-4267-810F-CE9F6BBE68DE}" dt="2024-12-19T11:13:00.443" v="2" actId="20577"/>
          <pc:sldLayoutMkLst>
            <pc:docMk/>
            <pc:sldMasterMk cId="497714275" sldId="2147483648"/>
            <pc:sldLayoutMk cId="935728955" sldId="2147483654"/>
          </pc:sldLayoutMkLst>
          <pc:spChg chg="mod">
            <ac:chgData name="Samuel BELLOT" userId="ea89b4e8-fe6d-4e9f-8b00-4490851a1e93" providerId="ADAL" clId="{76C65DE3-81BA-4267-810F-CE9F6BBE68DE}" dt="2024-12-19T11:13:00.443" v="2" actId="20577"/>
            <ac:spMkLst>
              <pc:docMk/>
              <pc:sldMasterMk cId="497714275" sldId="2147483648"/>
              <pc:sldLayoutMk cId="935728955" sldId="2147483654"/>
              <ac:spMk id="29" creationId="{284BC5E5-D948-DE4B-5D7E-8D92F990F40B}"/>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3</a:t>
            </a:fld>
            <a:endParaRPr lang="fr-FR"/>
          </a:p>
        </p:txBody>
      </p:sp>
    </p:spTree>
    <p:extLst>
      <p:ext uri="{BB962C8B-B14F-4D97-AF65-F5344CB8AC3E}">
        <p14:creationId xmlns:p14="http://schemas.microsoft.com/office/powerpoint/2010/main" val="2593553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4" name="Image 3" descr="Une image contenant habits, personne, ciel, plein air&#10;&#10;Description générée automatiquement">
            <a:extLst>
              <a:ext uri="{FF2B5EF4-FFF2-40B4-BE49-F238E27FC236}">
                <a16:creationId xmlns:a16="http://schemas.microsoft.com/office/drawing/2014/main" id="{0139B949-39B1-B33C-B085-226AF6C7B409}"/>
              </a:ext>
            </a:extLst>
          </p:cNvPr>
          <p:cNvPicPr>
            <a:picLocks noChangeAspect="1"/>
          </p:cNvPicPr>
          <p:nvPr userDrawn="1"/>
        </p:nvPicPr>
        <p:blipFill>
          <a:blip r:embed="rId2"/>
          <a:srcRect l="20335" r="22707"/>
          <a:stretch/>
        </p:blipFill>
        <p:spPr>
          <a:xfrm>
            <a:off x="-5899" y="3219574"/>
            <a:ext cx="7565574" cy="7472239"/>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5899" y="0"/>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pic>
        <p:nvPicPr>
          <p:cNvPr id="2" name="Espace réservé pour une image  40" descr="Une image contenant habits, personne, plein air, Col bleu&#10;&#10;Description générée automatiquement">
            <a:extLst>
              <a:ext uri="{FF2B5EF4-FFF2-40B4-BE49-F238E27FC236}">
                <a16:creationId xmlns:a16="http://schemas.microsoft.com/office/drawing/2014/main" id="{DE872D12-8681-D590-CB43-D8E1E3636243}"/>
              </a:ext>
            </a:extLst>
          </p:cNvPr>
          <p:cNvPicPr>
            <a:picLocks noChangeAspect="1"/>
          </p:cNvPicPr>
          <p:nvPr userDrawn="1"/>
        </p:nvPicPr>
        <p:blipFill>
          <a:blip r:embed="rId4"/>
          <a:srcRect t="967" b="967"/>
          <a:stretch>
            <a:fillRect/>
          </a:stretch>
        </p:blipFill>
        <p:spPr>
          <a:xfrm>
            <a:off x="628650" y="649288"/>
            <a:ext cx="1440535" cy="938212"/>
          </a:xfrm>
          <a:prstGeom prst="rect">
            <a:avLst/>
          </a:prstGeom>
        </p:spPr>
      </p:pic>
      <p:pic>
        <p:nvPicPr>
          <p:cNvPr id="3" name="Espace réservé pour une image  47" descr="Une image contenant personne, habits, vêtements de travail, Col bleu&#10;&#10;Description générée automatiquement">
            <a:extLst>
              <a:ext uri="{FF2B5EF4-FFF2-40B4-BE49-F238E27FC236}">
                <a16:creationId xmlns:a16="http://schemas.microsoft.com/office/drawing/2014/main" id="{75148CB3-0278-7F8F-1A32-240EA0CF9A1D}"/>
              </a:ext>
            </a:extLst>
          </p:cNvPr>
          <p:cNvPicPr>
            <a:picLocks noChangeAspect="1"/>
          </p:cNvPicPr>
          <p:nvPr userDrawn="1"/>
        </p:nvPicPr>
        <p:blipFill>
          <a:blip r:embed="rId5"/>
          <a:srcRect l="30292" r="30292"/>
          <a:stretch>
            <a:fillRect/>
          </a:stretch>
        </p:blipFill>
        <p:spPr>
          <a:xfrm>
            <a:off x="4624891" y="656551"/>
            <a:ext cx="686154" cy="938212"/>
          </a:xfrm>
          <a:prstGeom prst="rect">
            <a:avLst/>
          </a:prstGeom>
        </p:spPr>
      </p:pic>
      <p:pic>
        <p:nvPicPr>
          <p:cNvPr id="5" name="Espace réservé pour une image  45" descr="Une image contenant habits, personne, ciel, plein air&#10;&#10;Description générée automatiquement">
            <a:extLst>
              <a:ext uri="{FF2B5EF4-FFF2-40B4-BE49-F238E27FC236}">
                <a16:creationId xmlns:a16="http://schemas.microsoft.com/office/drawing/2014/main" id="{4C04ABCF-4EC2-391D-7A92-0A4E0C5DCE96}"/>
              </a:ext>
            </a:extLst>
          </p:cNvPr>
          <p:cNvPicPr>
            <a:picLocks noChangeAspect="1"/>
          </p:cNvPicPr>
          <p:nvPr userDrawn="1"/>
        </p:nvPicPr>
        <p:blipFill>
          <a:blip r:embed="rId6"/>
          <a:srcRect l="6685" r="6685"/>
          <a:stretch>
            <a:fillRect/>
          </a:stretch>
        </p:blipFill>
        <p:spPr>
          <a:xfrm>
            <a:off x="3027267" y="654830"/>
            <a:ext cx="1447028" cy="938212"/>
          </a:xfrm>
          <a:prstGeom prst="rect">
            <a:avLst/>
          </a:prstGeom>
        </p:spPr>
      </p:pic>
      <p:pic>
        <p:nvPicPr>
          <p:cNvPr id="7" name="Espace réservé pour une image  11" descr="Une image contenant plein air, route, habits, roue&#10;&#10;Description générée automatiquement">
            <a:extLst>
              <a:ext uri="{FF2B5EF4-FFF2-40B4-BE49-F238E27FC236}">
                <a16:creationId xmlns:a16="http://schemas.microsoft.com/office/drawing/2014/main" id="{3F2CF4AC-EDDD-383A-FFB8-169C7CD38680}"/>
              </a:ext>
            </a:extLst>
          </p:cNvPr>
          <p:cNvPicPr>
            <a:picLocks noChangeAspect="1"/>
          </p:cNvPicPr>
          <p:nvPr userDrawn="1"/>
        </p:nvPicPr>
        <p:blipFill>
          <a:blip r:embed="rId7"/>
          <a:srcRect t="1154" b="1154"/>
          <a:stretch>
            <a:fillRect/>
          </a:stretch>
        </p:blipFill>
        <p:spPr>
          <a:xfrm>
            <a:off x="5461643" y="655817"/>
            <a:ext cx="1439604" cy="938212"/>
          </a:xfrm>
          <a:prstGeom prst="rect">
            <a:avLst/>
          </a:prstGeom>
        </p:spPr>
      </p:pic>
      <p:pic>
        <p:nvPicPr>
          <p:cNvPr id="13" name="Espace réservé pour une image  16" descr="Une image contenant habits, personne, plein air, Col bleu&#10;&#10;Description générée automatiquement">
            <a:extLst>
              <a:ext uri="{FF2B5EF4-FFF2-40B4-BE49-F238E27FC236}">
                <a16:creationId xmlns:a16="http://schemas.microsoft.com/office/drawing/2014/main" id="{A9F73F1B-2AF2-9430-7649-D9FF3A6CB054}"/>
              </a:ext>
            </a:extLst>
          </p:cNvPr>
          <p:cNvPicPr>
            <a:picLocks noChangeAspect="1"/>
          </p:cNvPicPr>
          <p:nvPr userDrawn="1"/>
        </p:nvPicPr>
        <p:blipFill>
          <a:blip r:embed="rId8"/>
          <a:srcRect t="2392" b="2392"/>
          <a:stretch>
            <a:fillRect/>
          </a:stretch>
        </p:blipFill>
        <p:spPr>
          <a:xfrm>
            <a:off x="2219781" y="654830"/>
            <a:ext cx="656890" cy="938212"/>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567463"/>
            <a:ext cx="3342685" cy="2234039"/>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567140"/>
            <a:ext cx="3344400" cy="223404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213765"/>
            <a:ext cx="3344400" cy="2234039"/>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213765"/>
            <a:ext cx="3344400" cy="226546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80426" y="4171872"/>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56664" y="4171872"/>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77940" y="6883317"/>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56664" y="692043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Responsable d’équipe production eau potable</a:t>
            </a:r>
            <a:endParaRPr lang="fr-FR" sz="7200" dirty="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9" name="Espace réservé du texte 18">
            <a:extLst>
              <a:ext uri="{FF2B5EF4-FFF2-40B4-BE49-F238E27FC236}">
                <a16:creationId xmlns:a16="http://schemas.microsoft.com/office/drawing/2014/main" id="{EA3746EC-B014-29F4-C085-D77AB12438DD}"/>
              </a:ext>
            </a:extLst>
          </p:cNvPr>
          <p:cNvSpPr>
            <a:spLocks noGrp="1"/>
          </p:cNvSpPr>
          <p:nvPr>
            <p:ph type="body" sz="quarter" idx="16"/>
          </p:nvPr>
        </p:nvSpPr>
        <p:spPr/>
        <p:txBody>
          <a:bodyPr/>
          <a:lstStyle/>
          <a:p>
            <a:r>
              <a:rPr lang="fr-FR"/>
              <a:t>Filière Exploitation / technique</a:t>
            </a:r>
          </a:p>
        </p:txBody>
      </p:sp>
      <p:sp>
        <p:nvSpPr>
          <p:cNvPr id="21" name="Espace réservé du texte 20">
            <a:extLst>
              <a:ext uri="{FF2B5EF4-FFF2-40B4-BE49-F238E27FC236}">
                <a16:creationId xmlns:a16="http://schemas.microsoft.com/office/drawing/2014/main" id="{F2BEFE63-CF1D-8A03-9168-7A4AAA3E77D7}"/>
              </a:ext>
            </a:extLst>
          </p:cNvPr>
          <p:cNvSpPr>
            <a:spLocks noGrp="1"/>
          </p:cNvSpPr>
          <p:nvPr>
            <p:ph type="body" sz="quarter" idx="21"/>
          </p:nvPr>
        </p:nvSpPr>
        <p:spPr/>
        <p:txBody>
          <a:bodyPr/>
          <a:lstStyle/>
          <a:p>
            <a:r>
              <a:rPr lang="fr-FR" dirty="0"/>
              <a:t>Famille métier Eau potable - Production</a:t>
            </a:r>
          </a:p>
        </p:txBody>
      </p:sp>
      <p:sp>
        <p:nvSpPr>
          <p:cNvPr id="25" name="Organigramme : Connecteur 24">
            <a:extLst>
              <a:ext uri="{FF2B5EF4-FFF2-40B4-BE49-F238E27FC236}">
                <a16:creationId xmlns:a16="http://schemas.microsoft.com/office/drawing/2014/main" id="{8BC404C1-18D6-42AE-CF19-A360674119E5}"/>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rganigramme : Connecteur 25">
            <a:extLst>
              <a:ext uri="{FF2B5EF4-FFF2-40B4-BE49-F238E27FC236}">
                <a16:creationId xmlns:a16="http://schemas.microsoft.com/office/drawing/2014/main" id="{225FEA93-67EA-487C-85D4-F52C49B65EED}"/>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Espace réservé du texte 20">
            <a:extLst>
              <a:ext uri="{FF2B5EF4-FFF2-40B4-BE49-F238E27FC236}">
                <a16:creationId xmlns:a16="http://schemas.microsoft.com/office/drawing/2014/main" id="{747F3816-A722-C605-B916-64684DE838EF}"/>
              </a:ext>
            </a:extLst>
          </p:cNvPr>
          <p:cNvSpPr txBox="1">
            <a:spLocks/>
          </p:cNvSpPr>
          <p:nvPr/>
        </p:nvSpPr>
        <p:spPr>
          <a:xfrm>
            <a:off x="5453583" y="2617232"/>
            <a:ext cx="1222122" cy="254826"/>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stable</a:t>
            </a:r>
          </a:p>
        </p:txBody>
      </p:sp>
      <p:sp>
        <p:nvSpPr>
          <p:cNvPr id="3" name="Organigramme : Connecteur 2">
            <a:extLst>
              <a:ext uri="{FF2B5EF4-FFF2-40B4-BE49-F238E27FC236}">
                <a16:creationId xmlns:a16="http://schemas.microsoft.com/office/drawing/2014/main" id="{084821D6-4626-5D6F-3780-1703629ED747}"/>
              </a:ext>
            </a:extLst>
          </p:cNvPr>
          <p:cNvSpPr/>
          <p:nvPr/>
        </p:nvSpPr>
        <p:spPr>
          <a:xfrm>
            <a:off x="6675705" y="2505537"/>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a:solidFill>
                  <a:srgbClr val="1B4851"/>
                </a:solidFill>
                <a:latin typeface="Mont SemiBold Italic" pitchFamily="2" charset="0"/>
              </a:rPr>
              <a:t>Le responsable d'équipe production d'eau potable coordonne et supervise les activités d'une équipe chargée de la production d'eau potable, assurant ainsi la qualité, la quantité et la continuité de l'approvisionnement en eau potable tout en respectant les normes sanitaires et environnementales.</a:t>
            </a:r>
            <a:endParaRPr lang="fr-FR" sz="800" b="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559072" y="5072831"/>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Organiser et planifier les activités de production d'eau potable</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Assurer le suivi des indicateurs de performance et la qualité du service</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Animer les équipes</a:t>
            </a:r>
          </a:p>
          <a:p>
            <a:pPr marL="176213" indent="-176213" algn="just">
              <a:lnSpc>
                <a:spcPct val="100000"/>
              </a:lnSpc>
              <a:spcBef>
                <a:spcPts val="0"/>
              </a:spcBef>
              <a:buClr>
                <a:schemeClr val="accent2"/>
              </a:buClr>
              <a:buSzPct val="150000"/>
              <a:buFont typeface="Arial" panose="020B0604020202020204" pitchFamily="34" charset="0"/>
              <a:buChar char="•"/>
            </a:pPr>
            <a:r>
              <a:rPr lang="fr-FR" sz="1000" b="0" dirty="0"/>
              <a:t>Gérer les ressources humaines et accompagner le parcours professionnel des collaborateurs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Veiller au respect des règles de sécurité et des procédures sanitaires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Gérer les situations d'urgence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Participer à l'élaboration et au suivi des budgets d'exploitation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Assurer l'interface avec les autres services et les parties prenantes externes (prestataires, fournisseurs)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Participer à la valorisation de l’activité dans le cadre de la négociation et de la réalisation des contrats de délégation de service public ou contrats commerciaux</a:t>
            </a:r>
          </a:p>
        </p:txBody>
      </p:sp>
      <p:sp>
        <p:nvSpPr>
          <p:cNvPr id="27" name="ZoneTexte 26">
            <a:extLst>
              <a:ext uri="{FF2B5EF4-FFF2-40B4-BE49-F238E27FC236}">
                <a16:creationId xmlns:a16="http://schemas.microsoft.com/office/drawing/2014/main" id="{C14B85C8-83F9-3C02-CCC5-8AC2CBD3BA86}"/>
              </a:ext>
            </a:extLst>
          </p:cNvPr>
          <p:cNvSpPr txBox="1"/>
          <p:nvPr/>
        </p:nvSpPr>
        <p:spPr>
          <a:xfrm>
            <a:off x="3222361" y="9972640"/>
            <a:ext cx="111495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Responsable d’équipe production</a:t>
            </a: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28650" y="8814053"/>
            <a:ext cx="5849633" cy="37478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Le responsable d'équipe production peut également encadrer l'activité de traitement/assainissement</a:t>
            </a:r>
          </a:p>
        </p:txBody>
      </p:sp>
      <p:grpSp>
        <p:nvGrpSpPr>
          <p:cNvPr id="21" name="Groupe 20">
            <a:extLst>
              <a:ext uri="{FF2B5EF4-FFF2-40B4-BE49-F238E27FC236}">
                <a16:creationId xmlns:a16="http://schemas.microsoft.com/office/drawing/2014/main" id="{072853DD-13E3-01EC-A0F4-EB600FAFDB49}"/>
              </a:ext>
            </a:extLst>
          </p:cNvPr>
          <p:cNvGrpSpPr/>
          <p:nvPr/>
        </p:nvGrpSpPr>
        <p:grpSpPr>
          <a:xfrm>
            <a:off x="4066640" y="1893431"/>
            <a:ext cx="3227295" cy="3452474"/>
            <a:chOff x="4066640" y="1876702"/>
            <a:chExt cx="3227295" cy="2984516"/>
          </a:xfrm>
        </p:grpSpPr>
        <p:sp>
          <p:nvSpPr>
            <p:cNvPr id="23" name="Rectangle 22">
              <a:extLst>
                <a:ext uri="{FF2B5EF4-FFF2-40B4-BE49-F238E27FC236}">
                  <a16:creationId xmlns:a16="http://schemas.microsoft.com/office/drawing/2014/main" id="{C6A82995-A3E6-5D61-1FF5-A3D28D40011B}"/>
                </a:ext>
              </a:extLst>
            </p:cNvPr>
            <p:cNvSpPr/>
            <p:nvPr/>
          </p:nvSpPr>
          <p:spPr>
            <a:xfrm>
              <a:off x="4066640" y="1904332"/>
              <a:ext cx="3227295" cy="2956886"/>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8CCFBE02-BC75-5605-3D75-6B42C01CCCCF}"/>
                </a:ext>
              </a:extLst>
            </p:cNvPr>
            <p:cNvPicPr>
              <a:picLocks noChangeAspect="1"/>
            </p:cNvPicPr>
            <p:nvPr/>
          </p:nvPicPr>
          <p:blipFill>
            <a:blip r:embed="rId2"/>
            <a:stretch>
              <a:fillRect/>
            </a:stretch>
          </p:blipFill>
          <p:spPr>
            <a:xfrm>
              <a:off x="4175145" y="1954597"/>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5B4CE8CB-D017-59A5-4B51-2F76021745A3}"/>
                </a:ext>
              </a:extLst>
            </p:cNvPr>
            <p:cNvPicPr>
              <a:picLocks noChangeAspect="1"/>
            </p:cNvPicPr>
            <p:nvPr/>
          </p:nvPicPr>
          <p:blipFill>
            <a:blip r:embed="rId3"/>
            <a:stretch>
              <a:fillRect/>
            </a:stretch>
          </p:blipFill>
          <p:spPr>
            <a:xfrm>
              <a:off x="4244995" y="2589379"/>
              <a:ext cx="317500" cy="317500"/>
            </a:xfrm>
            <a:prstGeom prst="rect">
              <a:avLst/>
            </a:prstGeom>
          </p:spPr>
        </p:pic>
        <p:pic>
          <p:nvPicPr>
            <p:cNvPr id="32" name="Image 31">
              <a:extLst>
                <a:ext uri="{FF2B5EF4-FFF2-40B4-BE49-F238E27FC236}">
                  <a16:creationId xmlns:a16="http://schemas.microsoft.com/office/drawing/2014/main" id="{CDDC5EB9-E47E-2057-20EE-6008B8531009}"/>
                </a:ext>
              </a:extLst>
            </p:cNvPr>
            <p:cNvPicPr>
              <a:picLocks noChangeAspect="1"/>
            </p:cNvPicPr>
            <p:nvPr/>
          </p:nvPicPr>
          <p:blipFill>
            <a:blip r:embed="rId4"/>
            <a:stretch>
              <a:fillRect/>
            </a:stretch>
          </p:blipFill>
          <p:spPr>
            <a:xfrm>
              <a:off x="4314661" y="3371303"/>
              <a:ext cx="266700" cy="266700"/>
            </a:xfrm>
            <a:prstGeom prst="rect">
              <a:avLst/>
            </a:prstGeom>
          </p:spPr>
        </p:pic>
        <p:sp>
          <p:nvSpPr>
            <p:cNvPr id="33" name="Espace réservé du texte 27">
              <a:extLst>
                <a:ext uri="{FF2B5EF4-FFF2-40B4-BE49-F238E27FC236}">
                  <a16:creationId xmlns:a16="http://schemas.microsoft.com/office/drawing/2014/main" id="{46FBB6E6-74AB-16C5-716E-796A9E3C5FFF}"/>
                </a:ext>
              </a:extLst>
            </p:cNvPr>
            <p:cNvSpPr txBox="1">
              <a:spLocks/>
            </p:cNvSpPr>
            <p:nvPr/>
          </p:nvSpPr>
          <p:spPr>
            <a:xfrm>
              <a:off x="4702136" y="1876702"/>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dirty="0">
                  <a:solidFill>
                    <a:srgbClr val="3C3C3B"/>
                  </a:solidFill>
                  <a:effectLst/>
                  <a:latin typeface="Mont Bold"/>
                </a:rPr>
                <a:t>Branche :</a:t>
              </a:r>
              <a:r>
                <a:rPr lang="fr-FR" sz="1200" dirty="0">
                  <a:solidFill>
                    <a:srgbClr val="1B4851"/>
                  </a:solidFill>
                  <a:effectLst/>
                  <a:latin typeface="Mont Bold"/>
                </a:rPr>
                <a:t> </a:t>
              </a:r>
              <a:br>
                <a:rPr lang="fr-FR" sz="1200" b="1" dirty="0">
                  <a:effectLst/>
                  <a:latin typeface="Mont Bold" pitchFamily="2" charset="0"/>
                </a:rPr>
              </a:br>
              <a:r>
                <a:rPr lang="fr-FR" sz="1200" dirty="0">
                  <a:solidFill>
                    <a:srgbClr val="1B4851"/>
                  </a:solidFill>
                  <a:effectLst/>
                  <a:latin typeface="Mont SemiBold"/>
                </a:rPr>
                <a:t>Services de l’eau et d’assainissement </a:t>
              </a:r>
              <a:endParaRPr lang="fr-FR" sz="1200" dirty="0">
                <a:solidFill>
                  <a:srgbClr val="1B4851"/>
                </a:solidFill>
                <a:effectLst/>
              </a:endParaRPr>
            </a:p>
          </p:txBody>
        </p:sp>
        <p:sp>
          <p:nvSpPr>
            <p:cNvPr id="34" name="Espace réservé du texte 27">
              <a:extLst>
                <a:ext uri="{FF2B5EF4-FFF2-40B4-BE49-F238E27FC236}">
                  <a16:creationId xmlns:a16="http://schemas.microsoft.com/office/drawing/2014/main" id="{37BCC485-46A2-5D82-DC9C-F616519185DD}"/>
                </a:ext>
              </a:extLst>
            </p:cNvPr>
            <p:cNvSpPr txBox="1">
              <a:spLocks/>
            </p:cNvSpPr>
            <p:nvPr/>
          </p:nvSpPr>
          <p:spPr>
            <a:xfrm>
              <a:off x="4702136" y="2620659"/>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200" dirty="0">
                  <a:effectLst/>
                </a:rPr>
                <a:t>Eau potable - Production</a:t>
              </a:r>
              <a:endParaRPr lang="fr-FR" sz="1200" dirty="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05558F00-C692-E4B3-1248-BD1CFB5536E2}"/>
                </a:ext>
              </a:extLst>
            </p:cNvPr>
            <p:cNvSpPr txBox="1">
              <a:spLocks/>
            </p:cNvSpPr>
            <p:nvPr/>
          </p:nvSpPr>
          <p:spPr>
            <a:xfrm>
              <a:off x="4695609" y="3110046"/>
              <a:ext cx="2528770"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Responsable d'usine de production d'eau potable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Chef d'équipe production d'eau potable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Responsable d'exploitation eau potable</a:t>
              </a:r>
              <a:endParaRPr lang="fr-FR" sz="800" dirty="0">
                <a:solidFill>
                  <a:srgbClr val="1B4851"/>
                </a:solidFill>
                <a:latin typeface="Mont SemiBold"/>
              </a:endParaRPr>
            </a:p>
          </p:txBody>
        </p:sp>
        <p:pic>
          <p:nvPicPr>
            <p:cNvPr id="37" name="Image 36">
              <a:extLst>
                <a:ext uri="{FF2B5EF4-FFF2-40B4-BE49-F238E27FC236}">
                  <a16:creationId xmlns:a16="http://schemas.microsoft.com/office/drawing/2014/main" id="{19D9836D-8CDE-07C4-65AE-02FAC7F7D30A}"/>
                </a:ext>
              </a:extLst>
            </p:cNvPr>
            <p:cNvPicPr>
              <a:picLocks noChangeAspect="1"/>
            </p:cNvPicPr>
            <p:nvPr/>
          </p:nvPicPr>
          <p:blipFill>
            <a:blip r:embed="rId4"/>
            <a:stretch>
              <a:fillRect/>
            </a:stretch>
          </p:blipFill>
          <p:spPr>
            <a:xfrm>
              <a:off x="4295795" y="4436409"/>
              <a:ext cx="266700" cy="266700"/>
            </a:xfrm>
            <a:prstGeom prst="rect">
              <a:avLst/>
            </a:prstGeom>
          </p:spPr>
        </p:pic>
      </p:grpSp>
      <p:sp>
        <p:nvSpPr>
          <p:cNvPr id="7" name="Espace réservé du texte 4">
            <a:extLst>
              <a:ext uri="{FF2B5EF4-FFF2-40B4-BE49-F238E27FC236}">
                <a16:creationId xmlns:a16="http://schemas.microsoft.com/office/drawing/2014/main" id="{667201F2-FE06-F8F2-9D16-5C973AF17711}"/>
              </a:ext>
            </a:extLst>
          </p:cNvPr>
          <p:cNvSpPr txBox="1">
            <a:spLocks/>
          </p:cNvSpPr>
          <p:nvPr/>
        </p:nvSpPr>
        <p:spPr>
          <a:xfrm>
            <a:off x="759886" y="8266846"/>
            <a:ext cx="5214729" cy="337122"/>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sp>
        <p:nvSpPr>
          <p:cNvPr id="9" name="Espace réservé du texte 27">
            <a:extLst>
              <a:ext uri="{FF2B5EF4-FFF2-40B4-BE49-F238E27FC236}">
                <a16:creationId xmlns:a16="http://schemas.microsoft.com/office/drawing/2014/main" id="{1916FFE9-5AD6-9461-40FB-724E0F4986F8}"/>
              </a:ext>
            </a:extLst>
          </p:cNvPr>
          <p:cNvSpPr txBox="1">
            <a:spLocks/>
          </p:cNvSpPr>
          <p:nvPr/>
        </p:nvSpPr>
        <p:spPr>
          <a:xfrm>
            <a:off x="4683707" y="4697276"/>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dirty="0">
                <a:solidFill>
                  <a:srgbClr val="3C3C3B"/>
                </a:solidFill>
                <a:effectLst/>
                <a:latin typeface="Mont Bold"/>
              </a:rPr>
              <a:t>Correspondance ROME : </a:t>
            </a:r>
            <a:br>
              <a:rPr lang="fr-FR" sz="1200" dirty="0">
                <a:effectLst/>
              </a:rPr>
            </a:br>
            <a:r>
              <a:rPr lang="fr-FR" sz="1200" dirty="0">
                <a:effectLst/>
              </a:rPr>
              <a:t>K2302 – Management et inspection en environnement urbain</a:t>
            </a:r>
            <a:endParaRPr lang="fr-FR" sz="1200" dirty="0">
              <a:solidFill>
                <a:srgbClr val="3C3C3B"/>
              </a:solidFill>
              <a:effectLst/>
              <a:latin typeface="Mont SemiBold"/>
            </a:endParaRPr>
          </a:p>
        </p:txBody>
      </p:sp>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06785CAD-DFD3-D245-A654-B34B7EF74E8F}"/>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68F16043-798D-A91B-C6EA-2EE5650A0161}"/>
              </a:ext>
            </a:extLst>
          </p:cNvPr>
          <p:cNvSpPr>
            <a:spLocks noGrp="1"/>
          </p:cNvSpPr>
          <p:nvPr>
            <p:ph type="body" sz="quarter" idx="27"/>
          </p:nvPr>
        </p:nvSpPr>
        <p:spPr>
          <a:xfrm>
            <a:off x="652497" y="679932"/>
            <a:ext cx="6290796" cy="243808"/>
          </a:xfrm>
        </p:spPr>
        <p:txBody>
          <a:bodyPr/>
          <a:lstStyle/>
          <a:p>
            <a:r>
              <a:rPr lang="fr-FR"/>
              <a:t>Compétences</a:t>
            </a:r>
          </a:p>
        </p:txBody>
      </p:sp>
      <p:sp>
        <p:nvSpPr>
          <p:cNvPr id="60" name="ZoneTexte 59">
            <a:extLst>
              <a:ext uri="{FF2B5EF4-FFF2-40B4-BE49-F238E27FC236}">
                <a16:creationId xmlns:a16="http://schemas.microsoft.com/office/drawing/2014/main" id="{5245AC5D-3E8F-9855-DDFC-17947218F668}"/>
              </a:ext>
            </a:extLst>
          </p:cNvPr>
          <p:cNvSpPr txBox="1"/>
          <p:nvPr/>
        </p:nvSpPr>
        <p:spPr>
          <a:xfrm>
            <a:off x="3222361" y="9972640"/>
            <a:ext cx="111495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Responsable d’équipe production</a:t>
            </a:r>
          </a:p>
        </p:txBody>
      </p:sp>
      <p:grpSp>
        <p:nvGrpSpPr>
          <p:cNvPr id="7" name="Groupe 6">
            <a:extLst>
              <a:ext uri="{FF2B5EF4-FFF2-40B4-BE49-F238E27FC236}">
                <a16:creationId xmlns:a16="http://schemas.microsoft.com/office/drawing/2014/main" id="{A81655F5-4F31-4ABD-2989-A3D170D9E248}"/>
              </a:ext>
            </a:extLst>
          </p:cNvPr>
          <p:cNvGrpSpPr/>
          <p:nvPr/>
        </p:nvGrpSpPr>
        <p:grpSpPr>
          <a:xfrm>
            <a:off x="677017" y="1249741"/>
            <a:ext cx="6230633" cy="2732800"/>
            <a:chOff x="701256" y="1111260"/>
            <a:chExt cx="6230633" cy="2732800"/>
          </a:xfrm>
        </p:grpSpPr>
        <p:sp>
          <p:nvSpPr>
            <p:cNvPr id="8" name="Rectangle 7">
              <a:extLst>
                <a:ext uri="{FF2B5EF4-FFF2-40B4-BE49-F238E27FC236}">
                  <a16:creationId xmlns:a16="http://schemas.microsoft.com/office/drawing/2014/main" id="{9EA0B640-8768-FCDD-7AA4-ED59DC21182D}"/>
                </a:ext>
              </a:extLst>
            </p:cNvPr>
            <p:cNvSpPr/>
            <p:nvPr/>
          </p:nvSpPr>
          <p:spPr>
            <a:xfrm>
              <a:off x="701256" y="1111260"/>
              <a:ext cx="6203720"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Piloter une unité de production d’eau potable</a:t>
              </a:r>
            </a:p>
            <a:p>
              <a:r>
                <a:rPr lang="fr-FR" sz="800" b="1" i="1" dirty="0">
                  <a:solidFill>
                    <a:schemeClr val="tx1"/>
                  </a:solidFill>
                  <a:latin typeface="Mont SemiBold Italic"/>
                </a:rPr>
                <a:t>(Correspondance ROME :  Piloter un projet, une activité)</a:t>
              </a:r>
            </a:p>
          </p:txBody>
        </p:sp>
        <p:cxnSp>
          <p:nvCxnSpPr>
            <p:cNvPr id="10" name="Connecteur droit 9">
              <a:extLst>
                <a:ext uri="{FF2B5EF4-FFF2-40B4-BE49-F238E27FC236}">
                  <a16:creationId xmlns:a16="http://schemas.microsoft.com/office/drawing/2014/main" id="{B80A84B4-68A9-2847-C26A-82488F337F66}"/>
                </a:ext>
              </a:extLst>
            </p:cNvPr>
            <p:cNvCxnSpPr>
              <a:cxnSpLocks/>
            </p:cNvCxnSpPr>
            <p:nvPr/>
          </p:nvCxnSpPr>
          <p:spPr>
            <a:xfrm>
              <a:off x="728169" y="3844060"/>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 name="Espace réservé du texte 5">
              <a:extLst>
                <a:ext uri="{FF2B5EF4-FFF2-40B4-BE49-F238E27FC236}">
                  <a16:creationId xmlns:a16="http://schemas.microsoft.com/office/drawing/2014/main" id="{E5C21DE1-524B-24B1-E03E-98FAD1B042CF}"/>
                </a:ext>
              </a:extLst>
            </p:cNvPr>
            <p:cNvSpPr txBox="1">
              <a:spLocks/>
            </p:cNvSpPr>
            <p:nvPr/>
          </p:nvSpPr>
          <p:spPr>
            <a:xfrm>
              <a:off x="715333" y="1665883"/>
              <a:ext cx="6203720" cy="169755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la performance environnementale et énergétique du site en encadrant la mise en œuvre des process de production, en veillant au bon fonctionnement des équipements et en anticipant les besoins de maintenance ou de renouvellement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Piloter le budget de son site  en suivant les indicateurs de performance permettant d’en assurer la rentabilité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Planifier l'exploitation en tenant compte des contraintes de production et de la disponibilité des équipes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Participer à la valorisation commerciale de l’activité en assurant la bonne mise en œuvre des contrats de délégation de service public ou de prestation de service et en apportant une expertise technique lors des négociations avec les collectivités clientes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Interagir avec les autorités de contrôle (Agence de l'Eau, ARS, Inspection du travail) dans le cadre des contrôles de conformité des activités de production et des conditions de travail</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Gérer les relations avec les fournisseurs, les prestataires et les sous-traitants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Piloter des projets d’amélioration continue ou de mise en conformité</a:t>
              </a:r>
            </a:p>
          </p:txBody>
        </p:sp>
      </p:grpSp>
      <p:grpSp>
        <p:nvGrpSpPr>
          <p:cNvPr id="13" name="Groupe 12">
            <a:extLst>
              <a:ext uri="{FF2B5EF4-FFF2-40B4-BE49-F238E27FC236}">
                <a16:creationId xmlns:a16="http://schemas.microsoft.com/office/drawing/2014/main" id="{1B177126-F0F1-54E4-683E-89B46D91184E}"/>
              </a:ext>
            </a:extLst>
          </p:cNvPr>
          <p:cNvGrpSpPr/>
          <p:nvPr/>
        </p:nvGrpSpPr>
        <p:grpSpPr>
          <a:xfrm>
            <a:off x="691094" y="4174026"/>
            <a:ext cx="6293188" cy="2084743"/>
            <a:chOff x="638701" y="4408996"/>
            <a:chExt cx="6293188" cy="2084743"/>
          </a:xfrm>
        </p:grpSpPr>
        <p:sp>
          <p:nvSpPr>
            <p:cNvPr id="11" name="Rectangle 10">
              <a:extLst>
                <a:ext uri="{FF2B5EF4-FFF2-40B4-BE49-F238E27FC236}">
                  <a16:creationId xmlns:a16="http://schemas.microsoft.com/office/drawing/2014/main" id="{55C73674-E970-0762-40F4-24EB7BFDBF35}"/>
                </a:ext>
              </a:extLst>
            </p:cNvPr>
            <p:cNvSpPr/>
            <p:nvPr/>
          </p:nvSpPr>
          <p:spPr>
            <a:xfrm>
              <a:off x="638701" y="4408996"/>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rgbClr val="563089"/>
                  </a:solidFill>
                  <a:latin typeface="Mont Bold" panose="00000900000000000000"/>
                </a:rPr>
                <a:t>Animer, coordonner une équipe</a:t>
              </a:r>
            </a:p>
            <a:p>
              <a:r>
                <a:rPr lang="fr-FR" sz="800" b="1" i="1">
                  <a:solidFill>
                    <a:schemeClr val="tx1"/>
                  </a:solidFill>
                  <a:latin typeface="Mont SemiBold Italic"/>
                </a:rPr>
                <a:t>(Correspondance ROME :  Animer, coordonner une équipe)</a:t>
              </a:r>
            </a:p>
          </p:txBody>
        </p:sp>
        <p:cxnSp>
          <p:nvCxnSpPr>
            <p:cNvPr id="16" name="Connecteur droit 15">
              <a:extLst>
                <a:ext uri="{FF2B5EF4-FFF2-40B4-BE49-F238E27FC236}">
                  <a16:creationId xmlns:a16="http://schemas.microsoft.com/office/drawing/2014/main" id="{35F64CC2-0B6F-53AC-48F5-32EA2E99EC69}"/>
                </a:ext>
              </a:extLst>
            </p:cNvPr>
            <p:cNvCxnSpPr>
              <a:cxnSpLocks/>
            </p:cNvCxnSpPr>
            <p:nvPr/>
          </p:nvCxnSpPr>
          <p:spPr>
            <a:xfrm>
              <a:off x="651537" y="6493739"/>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 name="Espace réservé du texte 5">
              <a:extLst>
                <a:ext uri="{FF2B5EF4-FFF2-40B4-BE49-F238E27FC236}">
                  <a16:creationId xmlns:a16="http://schemas.microsoft.com/office/drawing/2014/main" id="{D6B3ADC9-89CA-06CD-0527-596CDBAD5B16}"/>
                </a:ext>
              </a:extLst>
            </p:cNvPr>
            <p:cNvSpPr txBox="1">
              <a:spLocks/>
            </p:cNvSpPr>
            <p:nvPr/>
          </p:nvSpPr>
          <p:spPr>
            <a:xfrm>
              <a:off x="651537" y="4965877"/>
              <a:ext cx="6280352" cy="128643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Encadrer les équipes en assurant un management bienveillant et efficace et en faisant vivre les démarches de l’entreprise en matière de Qualité de Vie et Conditions de Travail (QVCT)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Optimiser l’allocation des moyens humains en fonction des priorités opérationnelles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Motiver les collaborateurs pour atteindre les objectifs de performance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Accompagner le parcours professionnel des collaborateurs en favorisant le développement de leurs compétences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Collaborer avec les professionnels des ressources humaines pour la mise en œuvre des recrutements, du plan de développement des compétences et des politiques RH de l’entreprise</a:t>
              </a:r>
            </a:p>
          </p:txBody>
        </p:sp>
      </p:grpSp>
      <p:grpSp>
        <p:nvGrpSpPr>
          <p:cNvPr id="6" name="Groupe 5">
            <a:extLst>
              <a:ext uri="{FF2B5EF4-FFF2-40B4-BE49-F238E27FC236}">
                <a16:creationId xmlns:a16="http://schemas.microsoft.com/office/drawing/2014/main" id="{63F1F485-BC51-B495-33A3-AE558CC3E816}"/>
              </a:ext>
            </a:extLst>
          </p:cNvPr>
          <p:cNvGrpSpPr/>
          <p:nvPr/>
        </p:nvGrpSpPr>
        <p:grpSpPr>
          <a:xfrm>
            <a:off x="703930" y="6400865"/>
            <a:ext cx="6331504" cy="2069845"/>
            <a:chOff x="601345" y="5858230"/>
            <a:chExt cx="6331504" cy="2069845"/>
          </a:xfrm>
        </p:grpSpPr>
        <p:sp>
          <p:nvSpPr>
            <p:cNvPr id="17" name="Rectangle 16">
              <a:extLst>
                <a:ext uri="{FF2B5EF4-FFF2-40B4-BE49-F238E27FC236}">
                  <a16:creationId xmlns:a16="http://schemas.microsoft.com/office/drawing/2014/main" id="{3D3E93F1-9FB2-1856-8E54-1E2356112981}"/>
                </a:ext>
              </a:extLst>
            </p:cNvPr>
            <p:cNvSpPr/>
            <p:nvPr/>
          </p:nvSpPr>
          <p:spPr>
            <a:xfrm>
              <a:off x="652497" y="5858230"/>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Prévenir les risques professionnels, sanitaires et environnementaux</a:t>
              </a:r>
            </a:p>
            <a:p>
              <a:r>
                <a:rPr lang="fr-FR" sz="800" b="1" i="1">
                  <a:solidFill>
                    <a:schemeClr val="tx1"/>
                  </a:solidFill>
                  <a:latin typeface="Mont SemiBold Italic"/>
                </a:rPr>
                <a:t>(Correspondance ROME :  Piloter la gestion des risques / Gérer une situation d’urgence)</a:t>
              </a:r>
            </a:p>
          </p:txBody>
        </p:sp>
        <p:cxnSp>
          <p:nvCxnSpPr>
            <p:cNvPr id="19" name="Connecteur droit 18">
              <a:extLst>
                <a:ext uri="{FF2B5EF4-FFF2-40B4-BE49-F238E27FC236}">
                  <a16:creationId xmlns:a16="http://schemas.microsoft.com/office/drawing/2014/main" id="{FB995D31-0ADE-9E6A-FED7-95E0F1F590A2}"/>
                </a:ext>
              </a:extLst>
            </p:cNvPr>
            <p:cNvCxnSpPr>
              <a:cxnSpLocks/>
            </p:cNvCxnSpPr>
            <p:nvPr/>
          </p:nvCxnSpPr>
          <p:spPr>
            <a:xfrm>
              <a:off x="601345" y="7884523"/>
              <a:ext cx="6318668"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4" name="Espace réservé du texte 5">
              <a:extLst>
                <a:ext uri="{FF2B5EF4-FFF2-40B4-BE49-F238E27FC236}">
                  <a16:creationId xmlns:a16="http://schemas.microsoft.com/office/drawing/2014/main" id="{0BC88841-6EF5-F468-4E59-192A77D0E3BE}"/>
                </a:ext>
              </a:extLst>
            </p:cNvPr>
            <p:cNvSpPr txBox="1">
              <a:spLocks/>
            </p:cNvSpPr>
            <p:nvPr/>
          </p:nvSpPr>
          <p:spPr>
            <a:xfrm>
              <a:off x="639661" y="6351560"/>
              <a:ext cx="6280352" cy="157651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Élaborer des règles et procédures de Qualité, Hygiène, Sécurité, Santé et Environnement (QHSSE)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Former les équipes aux bonnes pratiques et aux procédures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Contrôler l’application par les équipes des réglementations en matière d’environnement, de santé et d’hygiène applicables aux activités de production d’eau potable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Gérer les situations d’urgences en cas d’incidents techniques ou d’imprévus (débordements, anomalies de traitement...)</a:t>
              </a:r>
            </a:p>
          </p:txBody>
        </p:sp>
      </p:grp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bureau et sur le terrain</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Déplacements sur le territoire d’intervention</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Astreintes (nuits, week-ends, jours fériés)</a:t>
            </a:r>
          </a:p>
          <a:p>
            <a:pPr marL="171450" indent="-171450" algn="just">
              <a:buClr>
                <a:schemeClr val="accent2"/>
              </a:buClr>
              <a:buSzPct val="150000"/>
              <a:buFont typeface="Arial" panose="020B0604020202020204" pitchFamily="34" charset="0"/>
              <a:buChar char="•"/>
            </a:pPr>
            <a:r>
              <a:rPr lang="fr-FR" sz="1000" b="0" dirty="0">
                <a:solidFill>
                  <a:srgbClr val="1B4851"/>
                </a:solidFill>
                <a:effectLst/>
                <a:latin typeface="Mont" panose="00000700000000000000" pitchFamily="50" charset="0"/>
              </a:rPr>
              <a:t>Gestion de situations de crise nécessitant </a:t>
            </a:r>
            <a:r>
              <a:rPr lang="fr-FR" sz="1000" b="0" dirty="0">
                <a:solidFill>
                  <a:srgbClr val="1B4851"/>
                </a:solidFill>
                <a:latin typeface="Mont" panose="00000700000000000000" pitchFamily="50" charset="0"/>
              </a:rPr>
              <a:t>une aisance relationnelle et une bonne capacité à gérer ses émotions</a:t>
            </a: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2751872" y="5191874"/>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Responsable de secteur</a:t>
            </a:r>
          </a:p>
          <a:p>
            <a:pPr>
              <a:lnSpc>
                <a:spcPct val="200000"/>
              </a:lnSpc>
            </a:pPr>
            <a:endParaRPr lang="fr-FR" sz="1000" b="0" dirty="0">
              <a:solidFill>
                <a:srgbClr val="1B4851"/>
              </a:solidFill>
              <a:latin typeface="Mont" panose="00000700000000000000" pitchFamily="50" charset="0"/>
            </a:endParaRPr>
          </a:p>
          <a:p>
            <a:pPr>
              <a:lnSpc>
                <a:spcPct val="200000"/>
              </a:lnSpc>
            </a:pPr>
            <a:r>
              <a:rPr lang="fr-FR" sz="1000" b="0" dirty="0">
                <a:solidFill>
                  <a:srgbClr val="1B4851"/>
                </a:solidFill>
                <a:latin typeface="Mont" panose="00000700000000000000" pitchFamily="50" charset="0"/>
              </a:rPr>
              <a:t>Responsable d'agence</a:t>
            </a:r>
            <a:endParaRPr lang="fr-FR" dirty="0"/>
          </a:p>
        </p:txBody>
      </p:sp>
      <p:sp>
        <p:nvSpPr>
          <p:cNvPr id="3" name="ZoneTexte 2">
            <a:extLst>
              <a:ext uri="{FF2B5EF4-FFF2-40B4-BE49-F238E27FC236}">
                <a16:creationId xmlns:a16="http://schemas.microsoft.com/office/drawing/2014/main" id="{AEE47139-A8FC-BDCF-6E9B-F4BC5FC322B2}"/>
              </a:ext>
            </a:extLst>
          </p:cNvPr>
          <p:cNvSpPr txBox="1"/>
          <p:nvPr/>
        </p:nvSpPr>
        <p:spPr>
          <a:xfrm>
            <a:off x="3222361" y="9972640"/>
            <a:ext cx="111495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Responsable d’équipe production</a:t>
            </a:r>
          </a:p>
        </p:txBody>
      </p:sp>
      <p:pic>
        <p:nvPicPr>
          <p:cNvPr id="8" name="Graphique 7" descr="Ascenseur montant avec un remplissage uni">
            <a:extLst>
              <a:ext uri="{FF2B5EF4-FFF2-40B4-BE49-F238E27FC236}">
                <a16:creationId xmlns:a16="http://schemas.microsoft.com/office/drawing/2014/main" id="{90DBC018-FA17-6727-6DA1-8734B0197A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927" y="4991403"/>
            <a:ext cx="1751269" cy="1751269"/>
          </a:xfrm>
          <a:prstGeom prst="rect">
            <a:avLst/>
          </a:prstGeom>
        </p:spPr>
      </p:pic>
      <p:sp>
        <p:nvSpPr>
          <p:cNvPr id="6" name="Espace réservé du texte 20">
            <a:extLst>
              <a:ext uri="{FF2B5EF4-FFF2-40B4-BE49-F238E27FC236}">
                <a16:creationId xmlns:a16="http://schemas.microsoft.com/office/drawing/2014/main" id="{F389ACEB-CEAC-0429-052F-DD84435E7C20}"/>
              </a:ext>
            </a:extLst>
          </p:cNvPr>
          <p:cNvSpPr txBox="1">
            <a:spLocks/>
          </p:cNvSpPr>
          <p:nvPr/>
        </p:nvSpPr>
        <p:spPr>
          <a:xfrm>
            <a:off x="678706" y="4436218"/>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
        <p:nvSpPr>
          <p:cNvPr id="11" name="Espace réservé du texte 8">
            <a:extLst>
              <a:ext uri="{FF2B5EF4-FFF2-40B4-BE49-F238E27FC236}">
                <a16:creationId xmlns:a16="http://schemas.microsoft.com/office/drawing/2014/main" id="{E040B0C3-AA77-F3CD-E255-660E588399D4}"/>
              </a:ext>
            </a:extLst>
          </p:cNvPr>
          <p:cNvSpPr txBox="1">
            <a:spLocks/>
          </p:cNvSpPr>
          <p:nvPr/>
        </p:nvSpPr>
        <p:spPr>
          <a:xfrm>
            <a:off x="657588" y="3082434"/>
            <a:ext cx="6290796" cy="654202"/>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Génie mécanique et productique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Génie biologique : Sciences de l’environnement et écotechnologies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Professionnelle – Génie des procédés pour l’environnement</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Master Sciences de l'eau</a:t>
            </a:r>
          </a:p>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Diplômes d'ingénieurs spécialisés en génie de l'eau, hydraulique urbaine ou environnement</a:t>
            </a:r>
          </a:p>
          <a:p>
            <a:pPr marL="171450" indent="-171450" algn="just">
              <a:buClr>
                <a:schemeClr val="accent2"/>
              </a:buClr>
              <a:buSzPct val="150000"/>
              <a:buFont typeface="Arial" panose="020B0604020202020204" pitchFamily="34" charset="0"/>
              <a:buChar char="•"/>
            </a:pPr>
            <a:endParaRPr lang="fr-FR" sz="1000" b="0" dirty="0">
              <a:solidFill>
                <a:srgbClr val="1B4851"/>
              </a:solidFill>
              <a:latin typeface="Mont" panose="00000700000000000000" pitchFamily="50" charset="0"/>
            </a:endParaRP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23619" y="4910309"/>
            <a:ext cx="3044389" cy="1484594"/>
          </a:xfrm>
        </p:spPr>
        <p:txBody>
          <a:bodyPr/>
          <a:lstStyle/>
          <a:p>
            <a:pPr>
              <a:spcBef>
                <a:spcPts val="0"/>
              </a:spcBef>
            </a:pPr>
            <a:r>
              <a:rPr lang="fr-FR" sz="1000" dirty="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 Renforcement des normes de qualité de l'eau potable</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Évolution de la réglementation sur les micropolluants et les perturbateurs endocriniens</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Développement des exigences en matière de sécurité sanitaire</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26981" y="4908630"/>
            <a:ext cx="3155040" cy="1484593"/>
          </a:xfrm>
        </p:spPr>
        <p:txBody>
          <a:bodyPr/>
          <a:lstStyle/>
          <a:p>
            <a:pPr>
              <a:spcBef>
                <a:spcPts val="0"/>
              </a:spcBef>
            </a:pPr>
            <a:r>
              <a:rPr lang="fr-FR" sz="1000" dirty="0">
                <a:solidFill>
                  <a:schemeClr val="accent2"/>
                </a:solidFill>
                <a:latin typeface="Mont Bold" panose="00000900000000000000" pitchFamily="50" charset="0"/>
              </a:rPr>
              <a:t>DONNEURS D’ORDRE</a:t>
            </a:r>
          </a:p>
          <a:p>
            <a:pPr>
              <a:spcBef>
                <a:spcPts val="0"/>
              </a:spcBef>
            </a:pPr>
            <a:endParaRPr lang="fr-FR" sz="11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Exigence accrue de performance et d'optimisation des coûts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Demande de réactivité face aux situations de crise (pollution, sécheresse)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d'efficacité énergétique et de réduction de l'empreinte carbone</a:t>
            </a:r>
            <a:endParaRPr lang="fr-FR" dirty="0">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483106" y="7623870"/>
            <a:ext cx="3150001" cy="1879839"/>
          </a:xfrm>
        </p:spPr>
        <p:txBody>
          <a:bodyPr/>
          <a:lstStyle/>
          <a:p>
            <a:pPr>
              <a:lnSpc>
                <a:spcPct val="110000"/>
              </a:lnSpc>
            </a:pPr>
            <a:r>
              <a:rPr lang="fr-FR" sz="1000" dirty="0">
                <a:solidFill>
                  <a:schemeClr val="accent2"/>
                </a:solidFill>
                <a:latin typeface="Mont Bold" panose="00000900000000000000" pitchFamily="50" charset="0"/>
              </a:rPr>
              <a:t>TECHNOLOGIQUES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Intégration croissante des outils numériques et de l'intelligence artificielle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Développement de nouvelles technologies de traitement (UV...)</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Utilisation accrue de la modélisation et des outils d'aide à la décision</a:t>
            </a:r>
            <a:endParaRPr lang="fr-FR" dirty="0">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2842" y="7625303"/>
            <a:ext cx="3150000" cy="1389420"/>
          </a:xfrm>
        </p:spPr>
        <p:txBody>
          <a:bodyPr/>
          <a:lstStyle/>
          <a:p>
            <a:pPr marL="0" indent="0" algn="ctr">
              <a:lnSpc>
                <a:spcPct val="110000"/>
              </a:lnSpc>
              <a:buNone/>
            </a:pPr>
            <a:r>
              <a:rPr lang="fr-FR" sz="1000" dirty="0">
                <a:solidFill>
                  <a:schemeClr val="accent2"/>
                </a:solidFill>
                <a:latin typeface="Mont Bold" panose="00000900000000000000" pitchFamily="50" charset="0"/>
              </a:rPr>
              <a:t>SOCIÉTALES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Sensibilisation croissante à la qualité de l'eau du robinet</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Préoccupations liées à la préservation de la ressource en eau</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de transparence sur les processus de traitement</a:t>
            </a:r>
            <a:endParaRPr lang="fr-FR" dirty="0"/>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70814" y="3626758"/>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1" name="Image 150" descr="Une image contenant cercle, Graphique, art, conception&#10;&#10;Description générée automatiquement">
            <a:extLst>
              <a:ext uri="{FF2B5EF4-FFF2-40B4-BE49-F238E27FC236}">
                <a16:creationId xmlns:a16="http://schemas.microsoft.com/office/drawing/2014/main" id="{BC87AB24-6949-B030-B661-341508C84DF9}"/>
              </a:ext>
            </a:extLst>
          </p:cNvPr>
          <p:cNvPicPr>
            <a:picLocks noChangeAspect="1"/>
          </p:cNvPicPr>
          <p:nvPr/>
        </p:nvPicPr>
        <p:blipFill>
          <a:blip r:embed="rId2"/>
          <a:stretch>
            <a:fillRect/>
          </a:stretch>
        </p:blipFill>
        <p:spPr>
          <a:xfrm>
            <a:off x="1744951" y="1361325"/>
            <a:ext cx="368242" cy="368242"/>
          </a:xfrm>
          <a:prstGeom prst="rect">
            <a:avLst/>
          </a:prstGeom>
        </p:spPr>
      </p:pic>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2"/>
          <a:stretch>
            <a:fillRect/>
          </a:stretch>
        </p:blipFill>
        <p:spPr>
          <a:xfrm>
            <a:off x="1804354" y="6920193"/>
            <a:ext cx="482920" cy="482920"/>
          </a:xfrm>
          <a:prstGeom prst="rect">
            <a:avLst/>
          </a:prstGeom>
        </p:spPr>
      </p:pic>
      <p:pic>
        <p:nvPicPr>
          <p:cNvPr id="154" name="Image 153" descr="Une image contenant cercle, Graphique, art, conception&#10;&#10;Description générée automatiquement">
            <a:extLst>
              <a:ext uri="{FF2B5EF4-FFF2-40B4-BE49-F238E27FC236}">
                <a16:creationId xmlns:a16="http://schemas.microsoft.com/office/drawing/2014/main" id="{D5026BD1-827D-4376-35E0-E8AEDF59443D}"/>
              </a:ext>
            </a:extLst>
          </p:cNvPr>
          <p:cNvPicPr>
            <a:picLocks noChangeAspect="1"/>
          </p:cNvPicPr>
          <p:nvPr/>
        </p:nvPicPr>
        <p:blipFill>
          <a:blip r:embed="rId2"/>
          <a:stretch>
            <a:fillRect/>
          </a:stretch>
        </p:blipFill>
        <p:spPr>
          <a:xfrm>
            <a:off x="5315264" y="1348073"/>
            <a:ext cx="368242" cy="368242"/>
          </a:xfrm>
          <a:prstGeom prst="rect">
            <a:avLst/>
          </a:prstGeom>
        </p:spPr>
      </p:pic>
      <p:sp>
        <p:nvSpPr>
          <p:cNvPr id="162" name="ZoneTexte 161">
            <a:extLst>
              <a:ext uri="{FF2B5EF4-FFF2-40B4-BE49-F238E27FC236}">
                <a16:creationId xmlns:a16="http://schemas.microsoft.com/office/drawing/2014/main" id="{A42E267D-02A8-25E5-B3FD-330C740D7C80}"/>
              </a:ext>
            </a:extLst>
          </p:cNvPr>
          <p:cNvSpPr txBox="1"/>
          <p:nvPr/>
        </p:nvSpPr>
        <p:spPr>
          <a:xfrm>
            <a:off x="324347" y="1248930"/>
            <a:ext cx="1122181" cy="553998"/>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Salariés  exerçant ce métier en 2022</a:t>
            </a:r>
          </a:p>
        </p:txBody>
      </p:sp>
      <p:sp>
        <p:nvSpPr>
          <p:cNvPr id="173" name="ZoneTexte 172">
            <a:extLst>
              <a:ext uri="{FF2B5EF4-FFF2-40B4-BE49-F238E27FC236}">
                <a16:creationId xmlns:a16="http://schemas.microsoft.com/office/drawing/2014/main" id="{27870B19-35E2-51AC-1269-10F76BB2BEAC}"/>
              </a:ext>
            </a:extLst>
          </p:cNvPr>
          <p:cNvSpPr txBox="1"/>
          <p:nvPr/>
        </p:nvSpPr>
        <p:spPr>
          <a:xfrm>
            <a:off x="1561899" y="1248930"/>
            <a:ext cx="1122181" cy="553998"/>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Évolution des effectifs </a:t>
            </a:r>
          </a:p>
          <a:p>
            <a:pPr algn="ctr"/>
            <a:r>
              <a:rPr lang="fr-FR" sz="1000">
                <a:solidFill>
                  <a:schemeClr val="accent4"/>
                </a:solidFill>
                <a:latin typeface="Mont Bold" panose="00000900000000000000" pitchFamily="50" charset="0"/>
              </a:rPr>
              <a:t>d’ici 2030</a:t>
            </a:r>
          </a:p>
        </p:txBody>
      </p:sp>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a:solidFill>
                  <a:srgbClr val="00A79B"/>
                </a:solidFill>
                <a:latin typeface="Mont Bold" panose="00000900000000000000" pitchFamily="50" charset="0"/>
              </a:rPr>
              <a:t>Chiffres clés</a:t>
            </a:r>
            <a:endParaRPr lang="fr-FR" sz="1800">
              <a:solidFill>
                <a:srgbClr val="00A79B"/>
              </a:solidFill>
              <a:latin typeface="Mont Bold" panose="00000900000000000000" pitchFamily="50" charset="0"/>
            </a:endParaRPr>
          </a:p>
        </p:txBody>
      </p:sp>
      <p:pic>
        <p:nvPicPr>
          <p:cNvPr id="26" name="Image 25" descr="Une image contenant Graphique, capture d’écran, Police, symbole&#10;&#10;Description générée automatiquement">
            <a:extLst>
              <a:ext uri="{FF2B5EF4-FFF2-40B4-BE49-F238E27FC236}">
                <a16:creationId xmlns:a16="http://schemas.microsoft.com/office/drawing/2014/main" id="{0F5F95B1-C790-B553-773B-DF206577AF6E}"/>
              </a:ext>
            </a:extLst>
          </p:cNvPr>
          <p:cNvPicPr>
            <a:picLocks noChangeAspect="1"/>
          </p:cNvPicPr>
          <p:nvPr/>
        </p:nvPicPr>
        <p:blipFill>
          <a:blip r:embed="rId3">
            <a:duotone>
              <a:schemeClr val="accent2">
                <a:shade val="45000"/>
                <a:satMod val="135000"/>
              </a:schemeClr>
              <a:prstClr val="white"/>
            </a:duotone>
          </a:blip>
          <a:stretch>
            <a:fillRect/>
          </a:stretch>
        </p:blipFill>
        <p:spPr>
          <a:xfrm>
            <a:off x="6479181" y="1878166"/>
            <a:ext cx="470709" cy="470709"/>
          </a:xfrm>
          <a:prstGeom prst="rect">
            <a:avLst/>
          </a:prstGeom>
        </p:spPr>
      </p:pic>
      <p:sp>
        <p:nvSpPr>
          <p:cNvPr id="27" name="ZoneTexte 26">
            <a:extLst>
              <a:ext uri="{FF2B5EF4-FFF2-40B4-BE49-F238E27FC236}">
                <a16:creationId xmlns:a16="http://schemas.microsoft.com/office/drawing/2014/main" id="{B38DA13C-3DA6-D432-5A30-E164266797E0}"/>
              </a:ext>
            </a:extLst>
          </p:cNvPr>
          <p:cNvSpPr txBox="1"/>
          <p:nvPr/>
        </p:nvSpPr>
        <p:spPr>
          <a:xfrm>
            <a:off x="2703572" y="1260000"/>
            <a:ext cx="1323409" cy="553998"/>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Part des départs </a:t>
            </a:r>
          </a:p>
          <a:p>
            <a:pPr algn="ctr"/>
            <a:r>
              <a:rPr lang="fr-FR" sz="1000">
                <a:solidFill>
                  <a:schemeClr val="accent4"/>
                </a:solidFill>
                <a:latin typeface="Mont Bold" panose="00000900000000000000" pitchFamily="50" charset="0"/>
              </a:rPr>
              <a:t>à la retraite</a:t>
            </a:r>
          </a:p>
          <a:p>
            <a:pPr algn="ctr"/>
            <a:r>
              <a:rPr lang="fr-FR" sz="1000">
                <a:solidFill>
                  <a:schemeClr val="accent4"/>
                </a:solidFill>
                <a:latin typeface="Mont Bold" panose="00000900000000000000" pitchFamily="50" charset="0"/>
              </a:rPr>
              <a:t> d’ici 2030</a:t>
            </a:r>
          </a:p>
        </p:txBody>
      </p:sp>
      <p:sp>
        <p:nvSpPr>
          <p:cNvPr id="28" name="ZoneTexte 27">
            <a:extLst>
              <a:ext uri="{FF2B5EF4-FFF2-40B4-BE49-F238E27FC236}">
                <a16:creationId xmlns:a16="http://schemas.microsoft.com/office/drawing/2014/main" id="{1C231000-6A19-D7C6-623E-CC7D7380D362}"/>
              </a:ext>
            </a:extLst>
          </p:cNvPr>
          <p:cNvSpPr txBox="1"/>
          <p:nvPr/>
        </p:nvSpPr>
        <p:spPr>
          <a:xfrm>
            <a:off x="3952842" y="1252851"/>
            <a:ext cx="1122181" cy="553998"/>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Besoins en recrutement à l’horizon 2030</a:t>
            </a:r>
          </a:p>
        </p:txBody>
      </p:sp>
      <p:sp>
        <p:nvSpPr>
          <p:cNvPr id="29" name="ZoneTexte 28">
            <a:extLst>
              <a:ext uri="{FF2B5EF4-FFF2-40B4-BE49-F238E27FC236}">
                <a16:creationId xmlns:a16="http://schemas.microsoft.com/office/drawing/2014/main" id="{ADEA43E4-5E05-46F2-0541-3748951C0099}"/>
              </a:ext>
            </a:extLst>
          </p:cNvPr>
          <p:cNvSpPr txBox="1"/>
          <p:nvPr/>
        </p:nvSpPr>
        <p:spPr>
          <a:xfrm>
            <a:off x="5043410" y="1021681"/>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30" name="Image 29">
            <a:extLst>
              <a:ext uri="{FF2B5EF4-FFF2-40B4-BE49-F238E27FC236}">
                <a16:creationId xmlns:a16="http://schemas.microsoft.com/office/drawing/2014/main" id="{4327F0D4-408F-7A10-FAD4-74B37DDC0A50}"/>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81926" y="1894854"/>
            <a:ext cx="501650" cy="412750"/>
          </a:xfrm>
          <a:prstGeom prst="rect">
            <a:avLst/>
          </a:prstGeom>
        </p:spPr>
      </p:pic>
      <p:pic>
        <p:nvPicPr>
          <p:cNvPr id="31" name="Image 30">
            <a:extLst>
              <a:ext uri="{FF2B5EF4-FFF2-40B4-BE49-F238E27FC236}">
                <a16:creationId xmlns:a16="http://schemas.microsoft.com/office/drawing/2014/main" id="{B9886C46-5932-730A-3A93-FA2446CC2F5A}"/>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32" name="ZoneTexte 31">
            <a:extLst>
              <a:ext uri="{FF2B5EF4-FFF2-40B4-BE49-F238E27FC236}">
                <a16:creationId xmlns:a16="http://schemas.microsoft.com/office/drawing/2014/main" id="{1A4191B5-7BBC-90B9-771F-ECCFAF39051A}"/>
              </a:ext>
            </a:extLst>
          </p:cNvPr>
          <p:cNvSpPr txBox="1"/>
          <p:nvPr/>
        </p:nvSpPr>
        <p:spPr>
          <a:xfrm>
            <a:off x="6042057" y="1261724"/>
            <a:ext cx="1441082"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Typologie du métier (porteur, sensible…)</a:t>
            </a:r>
          </a:p>
        </p:txBody>
      </p:sp>
      <p:pic>
        <p:nvPicPr>
          <p:cNvPr id="33" name="Image 32">
            <a:extLst>
              <a:ext uri="{FF2B5EF4-FFF2-40B4-BE49-F238E27FC236}">
                <a16:creationId xmlns:a16="http://schemas.microsoft.com/office/drawing/2014/main" id="{5898A9DE-127D-06BE-28A1-73527C7394F3}"/>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4192" y="1790028"/>
            <a:ext cx="635000" cy="527050"/>
          </a:xfrm>
          <a:prstGeom prst="rect">
            <a:avLst/>
          </a:prstGeom>
        </p:spPr>
      </p:pic>
      <p:pic>
        <p:nvPicPr>
          <p:cNvPr id="34" name="Image 33">
            <a:extLst>
              <a:ext uri="{FF2B5EF4-FFF2-40B4-BE49-F238E27FC236}">
                <a16:creationId xmlns:a16="http://schemas.microsoft.com/office/drawing/2014/main" id="{EB8CFFC4-CB84-49B0-262E-985963BE3799}"/>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95734" y="1778323"/>
            <a:ext cx="580379" cy="553998"/>
          </a:xfrm>
          <a:prstGeom prst="rect">
            <a:avLst/>
          </a:prstGeom>
        </p:spPr>
      </p:pic>
      <p:sp>
        <p:nvSpPr>
          <p:cNvPr id="35" name="ZoneTexte 34">
            <a:extLst>
              <a:ext uri="{FF2B5EF4-FFF2-40B4-BE49-F238E27FC236}">
                <a16:creationId xmlns:a16="http://schemas.microsoft.com/office/drawing/2014/main" id="{870BD690-811A-DB92-DEC3-81B319BFC1B7}"/>
              </a:ext>
            </a:extLst>
          </p:cNvPr>
          <p:cNvSpPr txBox="1"/>
          <p:nvPr/>
        </p:nvSpPr>
        <p:spPr>
          <a:xfrm>
            <a:off x="379077" y="2446538"/>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351</a:t>
            </a:r>
          </a:p>
        </p:txBody>
      </p:sp>
      <p:sp>
        <p:nvSpPr>
          <p:cNvPr id="36" name="ZoneTexte 35">
            <a:extLst>
              <a:ext uri="{FF2B5EF4-FFF2-40B4-BE49-F238E27FC236}">
                <a16:creationId xmlns:a16="http://schemas.microsoft.com/office/drawing/2014/main" id="{0A7BE663-450F-9AC9-0290-82984BEF6686}"/>
              </a:ext>
            </a:extLst>
          </p:cNvPr>
          <p:cNvSpPr txBox="1"/>
          <p:nvPr/>
        </p:nvSpPr>
        <p:spPr>
          <a:xfrm>
            <a:off x="1603136"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+3%</a:t>
            </a:r>
          </a:p>
        </p:txBody>
      </p:sp>
      <p:sp>
        <p:nvSpPr>
          <p:cNvPr id="37" name="ZoneTexte 36">
            <a:extLst>
              <a:ext uri="{FF2B5EF4-FFF2-40B4-BE49-F238E27FC236}">
                <a16:creationId xmlns:a16="http://schemas.microsoft.com/office/drawing/2014/main" id="{DD8F9F79-C791-1CA6-D62D-0ACE1201117B}"/>
              </a:ext>
            </a:extLst>
          </p:cNvPr>
          <p:cNvSpPr txBox="1"/>
          <p:nvPr/>
        </p:nvSpPr>
        <p:spPr>
          <a:xfrm>
            <a:off x="2918712" y="2300073"/>
            <a:ext cx="821878"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35 (10%)</a:t>
            </a:r>
          </a:p>
        </p:txBody>
      </p:sp>
      <p:sp>
        <p:nvSpPr>
          <p:cNvPr id="38" name="ZoneTexte 37">
            <a:extLst>
              <a:ext uri="{FF2B5EF4-FFF2-40B4-BE49-F238E27FC236}">
                <a16:creationId xmlns:a16="http://schemas.microsoft.com/office/drawing/2014/main" id="{5C5472D6-AE3C-DBCD-D221-2A0274427C2F}"/>
              </a:ext>
            </a:extLst>
          </p:cNvPr>
          <p:cNvSpPr txBox="1"/>
          <p:nvPr/>
        </p:nvSpPr>
        <p:spPr>
          <a:xfrm>
            <a:off x="4012417" y="2404247"/>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81</a:t>
            </a:r>
          </a:p>
        </p:txBody>
      </p:sp>
      <p:sp>
        <p:nvSpPr>
          <p:cNvPr id="39" name="ZoneTexte 38">
            <a:extLst>
              <a:ext uri="{FF2B5EF4-FFF2-40B4-BE49-F238E27FC236}">
                <a16:creationId xmlns:a16="http://schemas.microsoft.com/office/drawing/2014/main" id="{B8A5F130-4C0C-DD5F-26CF-4FC6060C0E83}"/>
              </a:ext>
            </a:extLst>
          </p:cNvPr>
          <p:cNvSpPr txBox="1"/>
          <p:nvPr/>
        </p:nvSpPr>
        <p:spPr>
          <a:xfrm>
            <a:off x="5149765" y="2415144"/>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21%*</a:t>
            </a:r>
          </a:p>
        </p:txBody>
      </p:sp>
      <p:pic>
        <p:nvPicPr>
          <p:cNvPr id="40" name="Image 39">
            <a:extLst>
              <a:ext uri="{FF2B5EF4-FFF2-40B4-BE49-F238E27FC236}">
                <a16:creationId xmlns:a16="http://schemas.microsoft.com/office/drawing/2014/main" id="{67191AC8-B6E2-C0AE-2B24-B8EC0D669E92}"/>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822" y="1802928"/>
            <a:ext cx="546100" cy="488950"/>
          </a:xfrm>
          <a:prstGeom prst="rect">
            <a:avLst/>
          </a:prstGeom>
        </p:spPr>
      </p:pic>
      <p:sp>
        <p:nvSpPr>
          <p:cNvPr id="41" name="ZoneTexte 40">
            <a:extLst>
              <a:ext uri="{FF2B5EF4-FFF2-40B4-BE49-F238E27FC236}">
                <a16:creationId xmlns:a16="http://schemas.microsoft.com/office/drawing/2014/main" id="{964DD97C-504D-1AA5-6C41-3E2C38AC9BD0}"/>
              </a:ext>
            </a:extLst>
          </p:cNvPr>
          <p:cNvSpPr txBox="1"/>
          <p:nvPr/>
        </p:nvSpPr>
        <p:spPr>
          <a:xfrm>
            <a:off x="6101752" y="2276804"/>
            <a:ext cx="1237284"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Métier Stable</a:t>
            </a: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9"/>
          <a:stretch>
            <a:fillRect/>
          </a:stretch>
        </p:blipFill>
        <p:spPr>
          <a:xfrm>
            <a:off x="5314176" y="6967187"/>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10"/>
          <a:stretch>
            <a:fillRect/>
          </a:stretch>
        </p:blipFill>
        <p:spPr>
          <a:xfrm>
            <a:off x="5315264" y="4254261"/>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11"/>
          <a:stretch>
            <a:fillRect/>
          </a:stretch>
        </p:blipFill>
        <p:spPr>
          <a:xfrm>
            <a:off x="1845192" y="4236185"/>
            <a:ext cx="455017" cy="453928"/>
          </a:xfrm>
          <a:prstGeom prst="rect">
            <a:avLst/>
          </a:prstGeom>
        </p:spPr>
      </p:pic>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b="12294"/>
          <a:stretch/>
        </p:blipFill>
        <p:spPr>
          <a:xfrm>
            <a:off x="553822" y="2965936"/>
            <a:ext cx="711200" cy="584779"/>
          </a:xfrm>
          <a:prstGeom prst="rect">
            <a:avLst/>
          </a:prstGeom>
        </p:spPr>
      </p:pic>
      <p:sp>
        <p:nvSpPr>
          <p:cNvPr id="5" name="ZoneTexte 4">
            <a:extLst>
              <a:ext uri="{FF2B5EF4-FFF2-40B4-BE49-F238E27FC236}">
                <a16:creationId xmlns:a16="http://schemas.microsoft.com/office/drawing/2014/main" id="{2AA52F98-2F97-9787-E58A-C2A22A890AE4}"/>
              </a:ext>
            </a:extLst>
          </p:cNvPr>
          <p:cNvSpPr txBox="1"/>
          <p:nvPr/>
        </p:nvSpPr>
        <p:spPr>
          <a:xfrm>
            <a:off x="3222361" y="9972640"/>
            <a:ext cx="111495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Responsable d’équipe production</a:t>
            </a:r>
          </a:p>
        </p:txBody>
      </p:sp>
      <p:sp>
        <p:nvSpPr>
          <p:cNvPr id="2" name="ZoneTexte 1">
            <a:extLst>
              <a:ext uri="{FF2B5EF4-FFF2-40B4-BE49-F238E27FC236}">
                <a16:creationId xmlns:a16="http://schemas.microsoft.com/office/drawing/2014/main" id="{79807376-AB0A-6AF8-D636-9424D402C9BC}"/>
              </a:ext>
            </a:extLst>
          </p:cNvPr>
          <p:cNvSpPr txBox="1"/>
          <p:nvPr/>
        </p:nvSpPr>
        <p:spPr>
          <a:xfrm>
            <a:off x="1091234" y="3054315"/>
            <a:ext cx="6011608" cy="400110"/>
          </a:xfrm>
          <a:prstGeom prst="rect">
            <a:avLst/>
          </a:prstGeom>
          <a:noFill/>
        </p:spPr>
        <p:txBody>
          <a:bodyPr wrap="square" rtlCol="0">
            <a:spAutoFit/>
          </a:bodyPr>
          <a:lstStyle/>
          <a:p>
            <a:r>
              <a:rPr lang="fr-FR" sz="1000" b="1" dirty="0">
                <a:solidFill>
                  <a:schemeClr val="accent3"/>
                </a:solidFill>
                <a:latin typeface="Mont Bold" panose="00000900000000000000" pitchFamily="50" charset="0"/>
              </a:rPr>
              <a:t>Métier Stable : </a:t>
            </a:r>
            <a:r>
              <a:rPr lang="fr-FR" sz="1000" dirty="0">
                <a:solidFill>
                  <a:schemeClr val="accent3"/>
                </a:solidFill>
                <a:latin typeface="Mont Bold" panose="00000900000000000000" pitchFamily="50" charset="0"/>
                <a:cs typeface="Segoe UI Light" panose="020B0502040204020203" pitchFamily="34" charset="0"/>
              </a:rPr>
              <a:t> Le renforcement global des équipes en production génère des besoins de pilotage et d'encadrement de l'activité.</a:t>
            </a:r>
            <a:endParaRPr lang="fr-FR" sz="1000" b="0" i="0" u="none" strike="noStrike" dirty="0">
              <a:solidFill>
                <a:schemeClr val="accent3"/>
              </a:solidFill>
              <a:effectLst/>
              <a:latin typeface="Mont Bold" panose="00000900000000000000" pitchFamily="50" charset="0"/>
              <a:cs typeface="Segoe UI Light" panose="020B0502040204020203" pitchFamily="34" charset="0"/>
            </a:endParaRPr>
          </a:p>
        </p:txBody>
      </p:sp>
      <p:sp>
        <p:nvSpPr>
          <p:cNvPr id="11" name="ZoneTexte 10">
            <a:extLst>
              <a:ext uri="{FF2B5EF4-FFF2-40B4-BE49-F238E27FC236}">
                <a16:creationId xmlns:a16="http://schemas.microsoft.com/office/drawing/2014/main" id="{A7D991AB-1CD4-F94E-6783-2EEEE71610F2}"/>
              </a:ext>
            </a:extLst>
          </p:cNvPr>
          <p:cNvSpPr txBox="1"/>
          <p:nvPr/>
        </p:nvSpPr>
        <p:spPr>
          <a:xfrm>
            <a:off x="3586195" y="3448618"/>
            <a:ext cx="3796837"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i="1" dirty="0">
                <a:solidFill>
                  <a:schemeClr val="accent4"/>
                </a:solidFill>
                <a:latin typeface="Mont Bold" panose="00000900000000000000" pitchFamily="50" charset="0"/>
              </a:rPr>
              <a:t>*donnée pour l'ensemble des responsables d'équipe production et traitement</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Props1.xml><?xml version="1.0" encoding="utf-8"?>
<ds:datastoreItem xmlns:ds="http://schemas.openxmlformats.org/officeDocument/2006/customXml" ds:itemID="{D9D7DCE2-29FE-4DB8-BEF9-EABF54856E1A}">
  <ds:schemaRefs>
    <ds:schemaRef ds:uri="http://schemas.microsoft.com/sharepoint/v3/contenttype/forms"/>
  </ds:schemaRefs>
</ds:datastoreItem>
</file>

<file path=customXml/itemProps2.xml><?xml version="1.0" encoding="utf-8"?>
<ds:datastoreItem xmlns:ds="http://schemas.openxmlformats.org/officeDocument/2006/customXml" ds:itemID="{1A6179A7-DA48-429C-8C86-B5DFDA38DEE9}"/>
</file>

<file path=customXml/itemProps3.xml><?xml version="1.0" encoding="utf-8"?>
<ds:datastoreItem xmlns:ds="http://schemas.openxmlformats.org/officeDocument/2006/customXml" ds:itemID="{26E0CCBA-58E5-4AA7-83DC-27608EA0C093}">
  <ds:schemaRefs>
    <ds:schemaRef ds:uri="29a1e0e6-44ab-47ba-9722-0c9699707323"/>
    <ds:schemaRef ds:uri="3da30b74-0715-499a-a603-b463ced55754"/>
    <ds:schemaRef ds:uri="e6023d01-d494-46b0-9708-7a5db728c7e6"/>
    <ds:schemaRef ds:uri="e8147664-7ee9-442d-b0ab-bb4211aebd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1e792db-3c04-43f9-9a7b-cf6e2ec22428"/>
    <ds:schemaRef ds:uri="09f03b92-ed2f-4a24-afa0-5f00a7e9f3ea"/>
  </ds:schemaRefs>
</ds:datastoreItem>
</file>

<file path=docProps/app.xml><?xml version="1.0" encoding="utf-8"?>
<Properties xmlns="http://schemas.openxmlformats.org/officeDocument/2006/extended-properties" xmlns:vt="http://schemas.openxmlformats.org/officeDocument/2006/docPropsVTypes">
  <Template/>
  <TotalTime>1092</TotalTime>
  <Words>950</Words>
  <Application>Microsoft Office PowerPoint</Application>
  <PresentationFormat>Personnalisé</PresentationFormat>
  <Paragraphs>122</Paragraphs>
  <Slides>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3</cp:revision>
  <dcterms:created xsi:type="dcterms:W3CDTF">2023-06-06T13:26:51Z</dcterms:created>
  <dcterms:modified xsi:type="dcterms:W3CDTF">2025-01-14T10:32:58Z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