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DFC12F-E8D4-A64A-606B-0C179F643DF7}" name="Samuel BELLOT" initials="SB" userId="S::s.bellot@actehis.fr::ea89b4e8-fe6d-4e9f-8b00-4490851a1e93"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27D6F-2A97-46FB-9D54-18C7C61C9F1A}" v="2" dt="2025-01-14T10:31:09.91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652" autoAdjust="0"/>
  </p:normalViewPr>
  <p:slideViewPr>
    <p:cSldViewPr snapToGrid="0">
      <p:cViewPr varScale="1">
        <p:scale>
          <a:sx n="72" d="100"/>
          <a:sy n="72" d="100"/>
        </p:scale>
        <p:origin x="3084"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BELLOT" userId="ea89b4e8-fe6d-4e9f-8b00-4490851a1e93" providerId="ADAL" clId="{41CC8CC2-6F44-4A43-8F58-0E522C44823A}"/>
    <pc:docChg chg="undo custSel modSld modMainMaster">
      <pc:chgData name="Samuel BELLOT" userId="ea89b4e8-fe6d-4e9f-8b00-4490851a1e93" providerId="ADAL" clId="{41CC8CC2-6F44-4A43-8F58-0E522C44823A}" dt="2024-12-19T11:46:23.330" v="41" actId="1076"/>
      <pc:docMkLst>
        <pc:docMk/>
      </pc:docMkLst>
      <pc:sldChg chg="addSp delSp modSp mod">
        <pc:chgData name="Samuel BELLOT" userId="ea89b4e8-fe6d-4e9f-8b00-4490851a1e93" providerId="ADAL" clId="{41CC8CC2-6F44-4A43-8F58-0E522C44823A}" dt="2024-12-19T11:21:09.675" v="35" actId="1035"/>
        <pc:sldMkLst>
          <pc:docMk/>
          <pc:sldMk cId="2521814416" sldId="273"/>
        </pc:sldMkLst>
        <pc:spChg chg="mod">
          <ac:chgData name="Samuel BELLOT" userId="ea89b4e8-fe6d-4e9f-8b00-4490851a1e93" providerId="ADAL" clId="{41CC8CC2-6F44-4A43-8F58-0E522C44823A}" dt="2024-12-19T11:07:47.860" v="12" actId="1036"/>
          <ac:spMkLst>
            <pc:docMk/>
            <pc:sldMk cId="2521814416" sldId="273"/>
            <ac:spMk id="7" creationId="{D923B068-5A22-62A8-F5FB-59198733B195}"/>
          </ac:spMkLst>
        </pc:spChg>
        <pc:spChg chg="add mod">
          <ac:chgData name="Samuel BELLOT" userId="ea89b4e8-fe6d-4e9f-8b00-4490851a1e93" providerId="ADAL" clId="{41CC8CC2-6F44-4A43-8F58-0E522C44823A}" dt="2024-12-19T11:21:01.889" v="29" actId="1036"/>
          <ac:spMkLst>
            <pc:docMk/>
            <pc:sldMk cId="2521814416" sldId="273"/>
            <ac:spMk id="9" creationId="{C2DAC0F5-0738-8C2D-A771-420F03AC022C}"/>
          </ac:spMkLst>
        </pc:spChg>
        <pc:spChg chg="mod">
          <ac:chgData name="Samuel BELLOT" userId="ea89b4e8-fe6d-4e9f-8b00-4490851a1e93" providerId="ADAL" clId="{41CC8CC2-6F44-4A43-8F58-0E522C44823A}" dt="2024-12-19T11:07:47.860" v="12" actId="1036"/>
          <ac:spMkLst>
            <pc:docMk/>
            <pc:sldMk cId="2521814416" sldId="273"/>
            <ac:spMk id="30" creationId="{D84E3D45-C29D-EECD-B9D7-DC13B3FA6DDF}"/>
          </ac:spMkLst>
        </pc:spChg>
        <pc:grpChg chg="mod">
          <ac:chgData name="Samuel BELLOT" userId="ea89b4e8-fe6d-4e9f-8b00-4490851a1e93" providerId="ADAL" clId="{41CC8CC2-6F44-4A43-8F58-0E522C44823A}" dt="2024-12-19T11:21:06.509" v="31" actId="1035"/>
          <ac:grpSpMkLst>
            <pc:docMk/>
            <pc:sldMk cId="2521814416" sldId="273"/>
            <ac:grpSpMk id="23" creationId="{B0C19E5D-B157-784F-C5ED-F14E5A67059F}"/>
          </ac:grpSpMkLst>
        </pc:grpChg>
        <pc:picChg chg="mod">
          <ac:chgData name="Samuel BELLOT" userId="ea89b4e8-fe6d-4e9f-8b00-4490851a1e93" providerId="ADAL" clId="{41CC8CC2-6F44-4A43-8F58-0E522C44823A}" dt="2024-12-19T11:21:09.675" v="35" actId="1035"/>
          <ac:picMkLst>
            <pc:docMk/>
            <pc:sldMk cId="2521814416" sldId="273"/>
            <ac:picMk id="37" creationId="{CB466604-C7F8-11C8-F22D-8265FAC3FDBC}"/>
          </ac:picMkLst>
        </pc:picChg>
      </pc:sldChg>
      <pc:sldChg chg="modSp mod modCm">
        <pc:chgData name="Samuel BELLOT" userId="ea89b4e8-fe6d-4e9f-8b00-4490851a1e93" providerId="ADAL" clId="{41CC8CC2-6F44-4A43-8F58-0E522C44823A}" dt="2024-12-19T11:46:23.330" v="41" actId="1076"/>
        <pc:sldMkLst>
          <pc:docMk/>
          <pc:sldMk cId="2985587182" sldId="278"/>
        </pc:sldMkLst>
        <pc:spChg chg="mod">
          <ac:chgData name="Samuel BELLOT" userId="ea89b4e8-fe6d-4e9f-8b00-4490851a1e93" providerId="ADAL" clId="{41CC8CC2-6F44-4A43-8F58-0E522C44823A}" dt="2024-12-19T11:12:10.289" v="15" actId="400"/>
          <ac:spMkLst>
            <pc:docMk/>
            <pc:sldMk cId="2985587182" sldId="278"/>
            <ac:spMk id="5" creationId="{BE6DD7F7-A849-F279-E668-EDA016DC6796}"/>
          </ac:spMkLst>
        </pc:spChg>
        <pc:spChg chg="mod">
          <ac:chgData name="Samuel BELLOT" userId="ea89b4e8-fe6d-4e9f-8b00-4490851a1e93" providerId="ADAL" clId="{41CC8CC2-6F44-4A43-8F58-0E522C44823A}" dt="2024-12-19T11:46:23.330" v="41" actId="1076"/>
          <ac:spMkLst>
            <pc:docMk/>
            <pc:sldMk cId="2985587182" sldId="278"/>
            <ac:spMk id="6" creationId="{0F2A04D8-AC44-B7A3-EAA3-37DFA7226124}"/>
          </ac:spMkLst>
        </pc:spChg>
        <pc:spChg chg="mod">
          <ac:chgData name="Samuel BELLOT" userId="ea89b4e8-fe6d-4e9f-8b00-4490851a1e93" providerId="ADAL" clId="{41CC8CC2-6F44-4A43-8F58-0E522C44823A}" dt="2024-12-19T11:46:08.765" v="40" actId="5793"/>
          <ac:spMkLst>
            <pc:docMk/>
            <pc:sldMk cId="2985587182" sldId="278"/>
            <ac:spMk id="9" creationId="{1B5AD96F-21B2-1BBC-2363-25E0979028D6}"/>
          </ac:spMkLst>
        </pc:spChg>
        <pc:spChg chg="mod">
          <ac:chgData name="Samuel BELLOT" userId="ea89b4e8-fe6d-4e9f-8b00-4490851a1e93" providerId="ADAL" clId="{41CC8CC2-6F44-4A43-8F58-0E522C44823A}" dt="2024-12-19T11:46:23.330" v="41" actId="1076"/>
          <ac:spMkLst>
            <pc:docMk/>
            <pc:sldMk cId="2985587182" sldId="278"/>
            <ac:spMk id="25" creationId="{B73D3ECA-078C-8FD8-0D04-1DC99C2D543C}"/>
          </ac:spMkLst>
        </pc:spChg>
        <pc:picChg chg="mod">
          <ac:chgData name="Samuel BELLOT" userId="ea89b4e8-fe6d-4e9f-8b00-4490851a1e93" providerId="ADAL" clId="{41CC8CC2-6F44-4A43-8F58-0E522C44823A}" dt="2024-12-19T11:46:23.330" v="41" actId="1076"/>
          <ac:picMkLst>
            <pc:docMk/>
            <pc:sldMk cId="2985587182" sldId="278"/>
            <ac:picMk id="7" creationId="{9301ECF5-8B4C-E9F7-4C24-40D3C7F897EF}"/>
          </ac:picMkLst>
        </pc:picChg>
        <pc:extLst>
          <p:ext xmlns:p="http://schemas.openxmlformats.org/presentationml/2006/main" uri="{D6D511B9-2390-475A-947B-AFAB55BFBCF1}">
            <pc226:cmChg xmlns:pc226="http://schemas.microsoft.com/office/powerpoint/2022/06/main/command" chg="mod">
              <pc226:chgData name="Samuel BELLOT" userId="ea89b4e8-fe6d-4e9f-8b00-4490851a1e93" providerId="ADAL" clId="{41CC8CC2-6F44-4A43-8F58-0E522C44823A}" dt="2024-12-19T11:12:04.950" v="14" actId="6549"/>
              <pc2:cmMkLst xmlns:pc2="http://schemas.microsoft.com/office/powerpoint/2019/9/main/command">
                <pc:docMk/>
                <pc:sldMk cId="2985587182" sldId="278"/>
                <pc2:cmMk id="{C1E5CAAB-1E98-4B12-8047-8788B2AC0C6A}"/>
              </pc2:cmMkLst>
            </pc226:cmChg>
          </p:ext>
        </pc:extLst>
      </pc:sldChg>
      <pc:sldChg chg="modSp mod">
        <pc:chgData name="Samuel BELLOT" userId="ea89b4e8-fe6d-4e9f-8b00-4490851a1e93" providerId="ADAL" clId="{41CC8CC2-6F44-4A43-8F58-0E522C44823A}" dt="2024-12-19T11:14:23.234" v="16" actId="20577"/>
        <pc:sldMkLst>
          <pc:docMk/>
          <pc:sldMk cId="101622020" sldId="287"/>
        </pc:sldMkLst>
        <pc:spChg chg="mod">
          <ac:chgData name="Samuel BELLOT" userId="ea89b4e8-fe6d-4e9f-8b00-4490851a1e93" providerId="ADAL" clId="{41CC8CC2-6F44-4A43-8F58-0E522C44823A}" dt="2024-12-19T11:14:23.234" v="16" actId="20577"/>
          <ac:spMkLst>
            <pc:docMk/>
            <pc:sldMk cId="101622020" sldId="287"/>
            <ac:spMk id="47" creationId="{A80656AD-EEB1-FAB6-154B-3E424374D960}"/>
          </ac:spMkLst>
        </pc:spChg>
      </pc:sldChg>
      <pc:sldMasterChg chg="modSldLayout">
        <pc:chgData name="Samuel BELLOT" userId="ea89b4e8-fe6d-4e9f-8b00-4490851a1e93" providerId="ADAL" clId="{41CC8CC2-6F44-4A43-8F58-0E522C44823A}" dt="2024-12-19T11:07:33.733" v="0" actId="20577"/>
        <pc:sldMasterMkLst>
          <pc:docMk/>
          <pc:sldMasterMk cId="497714275" sldId="2147483648"/>
        </pc:sldMasterMkLst>
        <pc:sldLayoutChg chg="modSp mod">
          <pc:chgData name="Samuel BELLOT" userId="ea89b4e8-fe6d-4e9f-8b00-4490851a1e93" providerId="ADAL" clId="{41CC8CC2-6F44-4A43-8F58-0E522C44823A}" dt="2024-12-19T11:07:33.733" v="0" actId="20577"/>
          <pc:sldLayoutMkLst>
            <pc:docMk/>
            <pc:sldMasterMk cId="497714275" sldId="2147483648"/>
            <pc:sldLayoutMk cId="935728955" sldId="2147483654"/>
          </pc:sldLayoutMkLst>
          <pc:spChg chg="mod">
            <ac:chgData name="Samuel BELLOT" userId="ea89b4e8-fe6d-4e9f-8b00-4490851a1e93" providerId="ADAL" clId="{41CC8CC2-6F44-4A43-8F58-0E522C44823A}" dt="2024-12-19T11:07:33.733" v="0" actId="20577"/>
            <ac:spMkLst>
              <pc:docMk/>
              <pc:sldMasterMk cId="497714275" sldId="2147483648"/>
              <pc:sldLayoutMk cId="935728955" sldId="2147483654"/>
              <ac:spMk id="29" creationId="{284BC5E5-D948-DE4B-5D7E-8D92F990F40B}"/>
            </ac:spMkLst>
          </pc:spChg>
        </pc:sldLayoutChg>
      </pc:sldMasterChg>
    </pc:docChg>
  </pc:docChgLst>
  <pc:docChgLst>
    <pc:chgData name="Erwann TISON" userId="908daaff-3091-4ef0-8315-94952acb7697" providerId="ADAL" clId="{9514D152-8C0F-47EB-974C-B7BEE099348B}"/>
    <pc:docChg chg="custSel modSld">
      <pc:chgData name="Erwann TISON" userId="908daaff-3091-4ef0-8315-94952acb7697" providerId="ADAL" clId="{9514D152-8C0F-47EB-974C-B7BEE099348B}" dt="2024-12-20T10:14:17.896" v="11" actId="1076"/>
      <pc:docMkLst>
        <pc:docMk/>
      </pc:docMkLst>
      <pc:sldChg chg="delSp modSp mod">
        <pc:chgData name="Erwann TISON" userId="908daaff-3091-4ef0-8315-94952acb7697" providerId="ADAL" clId="{9514D152-8C0F-47EB-974C-B7BEE099348B}" dt="2024-12-20T10:13:56.406" v="6" actId="1076"/>
        <pc:sldMkLst>
          <pc:docMk/>
          <pc:sldMk cId="2521814416" sldId="273"/>
        </pc:sldMkLst>
        <pc:spChg chg="mod">
          <ac:chgData name="Erwann TISON" userId="908daaff-3091-4ef0-8315-94952acb7697" providerId="ADAL" clId="{9514D152-8C0F-47EB-974C-B7BEE099348B}" dt="2024-12-20T10:13:56.406" v="6" actId="1076"/>
          <ac:spMkLst>
            <pc:docMk/>
            <pc:sldMk cId="2521814416" sldId="273"/>
            <ac:spMk id="9" creationId="{C2DAC0F5-0738-8C2D-A771-420F03AC022C}"/>
          </ac:spMkLst>
        </pc:spChg>
        <pc:spChg chg="mod">
          <ac:chgData name="Erwann TISON" userId="908daaff-3091-4ef0-8315-94952acb7697" providerId="ADAL" clId="{9514D152-8C0F-47EB-974C-B7BEE099348B}" dt="2024-12-20T10:13:45.778" v="3" actId="1076"/>
          <ac:spMkLst>
            <pc:docMk/>
            <pc:sldMk cId="2521814416" sldId="273"/>
            <ac:spMk id="33" creationId="{37DF1E74-F264-4764-47F8-2CEFAA5520AF}"/>
          </ac:spMkLst>
        </pc:spChg>
        <pc:spChg chg="mod">
          <ac:chgData name="Erwann TISON" userId="908daaff-3091-4ef0-8315-94952acb7697" providerId="ADAL" clId="{9514D152-8C0F-47EB-974C-B7BEE099348B}" dt="2024-12-20T10:13:48.788" v="4" actId="1076"/>
          <ac:spMkLst>
            <pc:docMk/>
            <pc:sldMk cId="2521814416" sldId="273"/>
            <ac:spMk id="34" creationId="{301C0F39-0957-F195-2231-115A5E1D730C}"/>
          </ac:spMkLst>
        </pc:spChg>
        <pc:spChg chg="mod">
          <ac:chgData name="Erwann TISON" userId="908daaff-3091-4ef0-8315-94952acb7697" providerId="ADAL" clId="{9514D152-8C0F-47EB-974C-B7BEE099348B}" dt="2024-12-20T10:13:52.202" v="5" actId="14100"/>
          <ac:spMkLst>
            <pc:docMk/>
            <pc:sldMk cId="2521814416" sldId="273"/>
            <ac:spMk id="36" creationId="{BA115E30-48AE-6F6B-3740-FD91355856E5}"/>
          </ac:spMkLst>
        </pc:spChg>
      </pc:sldChg>
      <pc:sldChg chg="modSp mod">
        <pc:chgData name="Erwann TISON" userId="908daaff-3091-4ef0-8315-94952acb7697" providerId="ADAL" clId="{9514D152-8C0F-47EB-974C-B7BEE099348B}" dt="2024-12-20T10:14:07.368" v="9" actId="1076"/>
        <pc:sldMkLst>
          <pc:docMk/>
          <pc:sldMk cId="1909979533" sldId="280"/>
        </pc:sldMkLst>
        <pc:cxnChg chg="mod">
          <ac:chgData name="Erwann TISON" userId="908daaff-3091-4ef0-8315-94952acb7697" providerId="ADAL" clId="{9514D152-8C0F-47EB-974C-B7BEE099348B}" dt="2024-12-20T10:14:01.418" v="7" actId="1076"/>
          <ac:cxnSpMkLst>
            <pc:docMk/>
            <pc:sldMk cId="1909979533" sldId="280"/>
            <ac:cxnSpMk id="4" creationId="{319FEF5C-340F-E36B-9330-AD574B9164CA}"/>
          </ac:cxnSpMkLst>
        </pc:cxnChg>
        <pc:cxnChg chg="mod">
          <ac:chgData name="Erwann TISON" userId="908daaff-3091-4ef0-8315-94952acb7697" providerId="ADAL" clId="{9514D152-8C0F-47EB-974C-B7BEE099348B}" dt="2024-12-20T10:14:04.513" v="8" actId="1076"/>
          <ac:cxnSpMkLst>
            <pc:docMk/>
            <pc:sldMk cId="1909979533" sldId="280"/>
            <ac:cxnSpMk id="7" creationId="{05B4DFB4-238D-6FD9-3979-9970701071F1}"/>
          </ac:cxnSpMkLst>
        </pc:cxnChg>
        <pc:cxnChg chg="mod">
          <ac:chgData name="Erwann TISON" userId="908daaff-3091-4ef0-8315-94952acb7697" providerId="ADAL" clId="{9514D152-8C0F-47EB-974C-B7BEE099348B}" dt="2024-12-20T10:14:07.368" v="9" actId="1076"/>
          <ac:cxnSpMkLst>
            <pc:docMk/>
            <pc:sldMk cId="1909979533" sldId="280"/>
            <ac:cxnSpMk id="10" creationId="{995A60F4-0DB6-B038-C9F3-F94C04F4E9A7}"/>
          </ac:cxnSpMkLst>
        </pc:cxnChg>
      </pc:sldChg>
      <pc:sldChg chg="modSp mod">
        <pc:chgData name="Erwann TISON" userId="908daaff-3091-4ef0-8315-94952acb7697" providerId="ADAL" clId="{9514D152-8C0F-47EB-974C-B7BEE099348B}" dt="2024-12-20T10:14:17.896" v="11" actId="1076"/>
        <pc:sldMkLst>
          <pc:docMk/>
          <pc:sldMk cId="101622020" sldId="287"/>
        </pc:sldMkLst>
        <pc:spChg chg="mod">
          <ac:chgData name="Erwann TISON" userId="908daaff-3091-4ef0-8315-94952acb7697" providerId="ADAL" clId="{9514D152-8C0F-47EB-974C-B7BEE099348B}" dt="2024-12-20T10:14:17.896" v="11" actId="1076"/>
          <ac:spMkLst>
            <pc:docMk/>
            <pc:sldMk cId="101622020" sldId="287"/>
            <ac:spMk id="11" creationId="{6D435F41-3570-051B-C938-AEBD1BD8A927}"/>
          </ac:spMkLst>
        </pc:spChg>
        <pc:spChg chg="mod">
          <ac:chgData name="Erwann TISON" userId="908daaff-3091-4ef0-8315-94952acb7697" providerId="ADAL" clId="{9514D152-8C0F-47EB-974C-B7BEE099348B}" dt="2024-12-20T10:14:14.528" v="10" actId="1076"/>
          <ac:spMkLst>
            <pc:docMk/>
            <pc:sldMk cId="101622020" sldId="287"/>
            <ac:spMk id="18" creationId="{AD6EBC93-D510-2854-DE04-59BF614306B4}"/>
          </ac:spMkLst>
        </pc:spChg>
      </pc:sldChg>
    </pc:docChg>
  </pc:docChgLst>
  <pc:docChgLst>
    <pc:chgData name="Erwann TISON" userId="908daaff-3091-4ef0-8315-94952acb7697" providerId="ADAL" clId="{51727D6F-2A97-46FB-9D54-18C7C61C9F1A}"/>
    <pc:docChg chg="undo custSel modSld">
      <pc:chgData name="Erwann TISON" userId="908daaff-3091-4ef0-8315-94952acb7697" providerId="ADAL" clId="{51727D6F-2A97-46FB-9D54-18C7C61C9F1A}" dt="2025-01-14T10:32:03.177" v="56" actId="14100"/>
      <pc:docMkLst>
        <pc:docMk/>
      </pc:docMkLst>
      <pc:sldChg chg="delSp modSp mod">
        <pc:chgData name="Erwann TISON" userId="908daaff-3091-4ef0-8315-94952acb7697" providerId="ADAL" clId="{51727D6F-2A97-46FB-9D54-18C7C61C9F1A}" dt="2025-01-14T10:32:03.177" v="56" actId="14100"/>
        <pc:sldMkLst>
          <pc:docMk/>
          <pc:sldMk cId="2521814416" sldId="273"/>
        </pc:sldMkLst>
        <pc:spChg chg="mod">
          <ac:chgData name="Erwann TISON" userId="908daaff-3091-4ef0-8315-94952acb7697" providerId="ADAL" clId="{51727D6F-2A97-46FB-9D54-18C7C61C9F1A}" dt="2025-01-14T10:31:22.672" v="36" actId="1076"/>
          <ac:spMkLst>
            <pc:docMk/>
            <pc:sldMk cId="2521814416" sldId="273"/>
            <ac:spMk id="9" creationId="{C2DAC0F5-0738-8C2D-A771-420F03AC022C}"/>
          </ac:spMkLst>
        </pc:spChg>
        <pc:spChg chg="del">
          <ac:chgData name="Erwann TISON" userId="908daaff-3091-4ef0-8315-94952acb7697" providerId="ADAL" clId="{51727D6F-2A97-46FB-9D54-18C7C61C9F1A}" dt="2025-01-14T10:31:16.282" v="34" actId="478"/>
          <ac:spMkLst>
            <pc:docMk/>
            <pc:sldMk cId="2521814416" sldId="273"/>
            <ac:spMk id="13" creationId="{492BA866-D978-43F5-83E7-45E236526029}"/>
          </ac:spMkLst>
        </pc:spChg>
        <pc:spChg chg="mod">
          <ac:chgData name="Erwann TISON" userId="908daaff-3091-4ef0-8315-94952acb7697" providerId="ADAL" clId="{51727D6F-2A97-46FB-9D54-18C7C61C9F1A}" dt="2025-01-14T10:31:35.278" v="43" actId="1076"/>
          <ac:spMkLst>
            <pc:docMk/>
            <pc:sldMk cId="2521814416" sldId="273"/>
            <ac:spMk id="24" creationId="{B9A9FFA4-437F-BA97-E8B7-376EF6D83F9F}"/>
          </ac:spMkLst>
        </pc:spChg>
        <pc:spChg chg="mod">
          <ac:chgData name="Erwann TISON" userId="908daaff-3091-4ef0-8315-94952acb7697" providerId="ADAL" clId="{51727D6F-2A97-46FB-9D54-18C7C61C9F1A}" dt="2025-01-14T10:31:52.776" v="51" actId="1076"/>
          <ac:spMkLst>
            <pc:docMk/>
            <pc:sldMk cId="2521814416" sldId="273"/>
            <ac:spMk id="33" creationId="{37DF1E74-F264-4764-47F8-2CEFAA5520AF}"/>
          </ac:spMkLst>
        </pc:spChg>
        <pc:spChg chg="mod">
          <ac:chgData name="Erwann TISON" userId="908daaff-3091-4ef0-8315-94952acb7697" providerId="ADAL" clId="{51727D6F-2A97-46FB-9D54-18C7C61C9F1A}" dt="2025-01-14T10:31:39.551" v="45" actId="1076"/>
          <ac:spMkLst>
            <pc:docMk/>
            <pc:sldMk cId="2521814416" sldId="273"/>
            <ac:spMk id="34" creationId="{301C0F39-0957-F195-2231-115A5E1D730C}"/>
          </ac:spMkLst>
        </pc:spChg>
        <pc:spChg chg="mod">
          <ac:chgData name="Erwann TISON" userId="908daaff-3091-4ef0-8315-94952acb7697" providerId="ADAL" clId="{51727D6F-2A97-46FB-9D54-18C7C61C9F1A}" dt="2025-01-14T10:31:34.851" v="42" actId="1076"/>
          <ac:spMkLst>
            <pc:docMk/>
            <pc:sldMk cId="2521814416" sldId="273"/>
            <ac:spMk id="36" creationId="{BA115E30-48AE-6F6B-3740-FD91355856E5}"/>
          </ac:spMkLst>
        </pc:spChg>
        <pc:grpChg chg="mod">
          <ac:chgData name="Erwann TISON" userId="908daaff-3091-4ef0-8315-94952acb7697" providerId="ADAL" clId="{51727D6F-2A97-46FB-9D54-18C7C61C9F1A}" dt="2025-01-14T10:31:23.206" v="37" actId="1076"/>
          <ac:grpSpMkLst>
            <pc:docMk/>
            <pc:sldMk cId="2521814416" sldId="273"/>
            <ac:grpSpMk id="23" creationId="{B0C19E5D-B157-784F-C5ED-F14E5A67059F}"/>
          </ac:grpSpMkLst>
        </pc:grpChg>
        <pc:picChg chg="mod">
          <ac:chgData name="Erwann TISON" userId="908daaff-3091-4ef0-8315-94952acb7697" providerId="ADAL" clId="{51727D6F-2A97-46FB-9D54-18C7C61C9F1A}" dt="2025-01-14T10:31:55.985" v="53" actId="14100"/>
          <ac:picMkLst>
            <pc:docMk/>
            <pc:sldMk cId="2521814416" sldId="273"/>
            <ac:picMk id="25" creationId="{3928042A-3EA2-6D80-5E3D-FEAC5C10735C}"/>
          </ac:picMkLst>
        </pc:picChg>
        <pc:picChg chg="mod">
          <ac:chgData name="Erwann TISON" userId="908daaff-3091-4ef0-8315-94952acb7697" providerId="ADAL" clId="{51727D6F-2A97-46FB-9D54-18C7C61C9F1A}" dt="2025-01-14T10:31:59.353" v="54" actId="14100"/>
          <ac:picMkLst>
            <pc:docMk/>
            <pc:sldMk cId="2521814416" sldId="273"/>
            <ac:picMk id="27" creationId="{12F70BFA-8FBB-BE18-7EC9-A53A274C3A16}"/>
          </ac:picMkLst>
        </pc:picChg>
        <pc:picChg chg="mod">
          <ac:chgData name="Erwann TISON" userId="908daaff-3091-4ef0-8315-94952acb7697" providerId="ADAL" clId="{51727D6F-2A97-46FB-9D54-18C7C61C9F1A}" dt="2025-01-14T10:32:01.283" v="55" actId="14100"/>
          <ac:picMkLst>
            <pc:docMk/>
            <pc:sldMk cId="2521814416" sldId="273"/>
            <ac:picMk id="32" creationId="{D4FEA78B-110E-E876-3CBA-97E52988CBEF}"/>
          </ac:picMkLst>
        </pc:picChg>
        <pc:picChg chg="mod">
          <ac:chgData name="Erwann TISON" userId="908daaff-3091-4ef0-8315-94952acb7697" providerId="ADAL" clId="{51727D6F-2A97-46FB-9D54-18C7C61C9F1A}" dt="2025-01-14T10:32:03.177" v="56" actId="14100"/>
          <ac:picMkLst>
            <pc:docMk/>
            <pc:sldMk cId="2521814416" sldId="273"/>
            <ac:picMk id="37" creationId="{CB466604-C7F8-11C8-F22D-8265FAC3FDBC}"/>
          </ac:picMkLst>
        </pc:picChg>
      </pc:sldChg>
      <pc:sldChg chg="addSp modSp mod">
        <pc:chgData name="Erwann TISON" userId="908daaff-3091-4ef0-8315-94952acb7697" providerId="ADAL" clId="{51727D6F-2A97-46FB-9D54-18C7C61C9F1A}" dt="2025-01-14T10:31:12.663" v="33" actId="1076"/>
        <pc:sldMkLst>
          <pc:docMk/>
          <pc:sldMk cId="87585754" sldId="282"/>
        </pc:sldMkLst>
        <pc:spChg chg="add mod">
          <ac:chgData name="Erwann TISON" userId="908daaff-3091-4ef0-8315-94952acb7697" providerId="ADAL" clId="{51727D6F-2A97-46FB-9D54-18C7C61C9F1A}" dt="2025-01-14T10:31:07.993" v="31" actId="14100"/>
          <ac:spMkLst>
            <pc:docMk/>
            <pc:sldMk cId="87585754" sldId="282"/>
            <ac:spMk id="2" creationId="{2055FF9B-ECE1-DB46-3C6E-D0BE4F4A0F47}"/>
          </ac:spMkLst>
        </pc:spChg>
        <pc:spChg chg="add mod">
          <ac:chgData name="Erwann TISON" userId="908daaff-3091-4ef0-8315-94952acb7697" providerId="ADAL" clId="{51727D6F-2A97-46FB-9D54-18C7C61C9F1A}" dt="2025-01-14T10:31:12.663" v="33" actId="1076"/>
          <ac:spMkLst>
            <pc:docMk/>
            <pc:sldMk cId="87585754" sldId="282"/>
            <ac:spMk id="3" creationId="{55F1DF66-9274-C455-D815-E19FE92419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dirty="0"/>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dirty="0"/>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dirty="0"/>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dirty="0"/>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dirty="0"/>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5" name="Image 4" descr="Une image contenant habits, personne, ciel, plein air&#10;&#10;Description générée automatiquement">
            <a:extLst>
              <a:ext uri="{FF2B5EF4-FFF2-40B4-BE49-F238E27FC236}">
                <a16:creationId xmlns:a16="http://schemas.microsoft.com/office/drawing/2014/main" id="{874ED9D2-0DB2-BFFC-3881-8DA3276456E2}"/>
              </a:ext>
            </a:extLst>
          </p:cNvPr>
          <p:cNvPicPr>
            <a:picLocks noChangeAspect="1"/>
          </p:cNvPicPr>
          <p:nvPr userDrawn="1"/>
        </p:nvPicPr>
        <p:blipFill>
          <a:blip r:embed="rId2"/>
          <a:srcRect l="20335" r="22707"/>
          <a:stretch/>
        </p:blipFill>
        <p:spPr>
          <a:xfrm>
            <a:off x="-5899" y="3219574"/>
            <a:ext cx="7565574" cy="7472239"/>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0"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pic>
        <p:nvPicPr>
          <p:cNvPr id="2" name="Espace réservé pour une image  40" descr="Une image contenant habits, personne, plein air, Col bleu&#10;&#10;Description générée automatiquement">
            <a:extLst>
              <a:ext uri="{FF2B5EF4-FFF2-40B4-BE49-F238E27FC236}">
                <a16:creationId xmlns:a16="http://schemas.microsoft.com/office/drawing/2014/main" id="{932116C2-62E7-A9B3-61C9-024449F66CAF}"/>
              </a:ext>
            </a:extLst>
          </p:cNvPr>
          <p:cNvPicPr>
            <a:picLocks noChangeAspect="1"/>
          </p:cNvPicPr>
          <p:nvPr userDrawn="1"/>
        </p:nvPicPr>
        <p:blipFill>
          <a:blip r:embed="rId4"/>
          <a:srcRect t="967" b="967"/>
          <a:stretch>
            <a:fillRect/>
          </a:stretch>
        </p:blipFill>
        <p:spPr>
          <a:xfrm>
            <a:off x="628650" y="649288"/>
            <a:ext cx="1440535" cy="938212"/>
          </a:xfrm>
          <a:prstGeom prst="rect">
            <a:avLst/>
          </a:prstGeom>
        </p:spPr>
      </p:pic>
      <p:pic>
        <p:nvPicPr>
          <p:cNvPr id="3" name="Espace réservé pour une image  47" descr="Une image contenant personne, habits, vêtements de travail, Col bleu&#10;&#10;Description générée automatiquement">
            <a:extLst>
              <a:ext uri="{FF2B5EF4-FFF2-40B4-BE49-F238E27FC236}">
                <a16:creationId xmlns:a16="http://schemas.microsoft.com/office/drawing/2014/main" id="{DB2E9FA3-09DB-75CE-D22A-6A276E9B0359}"/>
              </a:ext>
            </a:extLst>
          </p:cNvPr>
          <p:cNvPicPr>
            <a:picLocks noChangeAspect="1"/>
          </p:cNvPicPr>
          <p:nvPr userDrawn="1"/>
        </p:nvPicPr>
        <p:blipFill>
          <a:blip r:embed="rId5"/>
          <a:srcRect l="30292" r="30292"/>
          <a:stretch>
            <a:fillRect/>
          </a:stretch>
        </p:blipFill>
        <p:spPr>
          <a:xfrm>
            <a:off x="4624891" y="656551"/>
            <a:ext cx="686154" cy="938212"/>
          </a:xfrm>
          <a:prstGeom prst="rect">
            <a:avLst/>
          </a:prstGeom>
        </p:spPr>
      </p:pic>
      <p:pic>
        <p:nvPicPr>
          <p:cNvPr id="5" name="Espace réservé pour une image  45" descr="Une image contenant habits, personne, ciel, plein air&#10;&#10;Description générée automatiquement">
            <a:extLst>
              <a:ext uri="{FF2B5EF4-FFF2-40B4-BE49-F238E27FC236}">
                <a16:creationId xmlns:a16="http://schemas.microsoft.com/office/drawing/2014/main" id="{69320094-CF97-13F3-71FB-2DF427E3FC0B}"/>
              </a:ext>
            </a:extLst>
          </p:cNvPr>
          <p:cNvPicPr>
            <a:picLocks noChangeAspect="1"/>
          </p:cNvPicPr>
          <p:nvPr userDrawn="1"/>
        </p:nvPicPr>
        <p:blipFill>
          <a:blip r:embed="rId6"/>
          <a:srcRect l="6685" r="6685"/>
          <a:stretch>
            <a:fillRect/>
          </a:stretch>
        </p:blipFill>
        <p:spPr>
          <a:xfrm>
            <a:off x="3027267" y="654830"/>
            <a:ext cx="1447028" cy="938212"/>
          </a:xfrm>
          <a:prstGeom prst="rect">
            <a:avLst/>
          </a:prstGeom>
        </p:spPr>
      </p:pic>
      <p:pic>
        <p:nvPicPr>
          <p:cNvPr id="7" name="Espace réservé pour une image  11" descr="Une image contenant plein air, route, habits, roue&#10;&#10;Description générée automatiquement">
            <a:extLst>
              <a:ext uri="{FF2B5EF4-FFF2-40B4-BE49-F238E27FC236}">
                <a16:creationId xmlns:a16="http://schemas.microsoft.com/office/drawing/2014/main" id="{D0AC72C8-2D35-FE7C-A6CB-299208FE8754}"/>
              </a:ext>
            </a:extLst>
          </p:cNvPr>
          <p:cNvPicPr>
            <a:picLocks noChangeAspect="1"/>
          </p:cNvPicPr>
          <p:nvPr userDrawn="1"/>
        </p:nvPicPr>
        <p:blipFill>
          <a:blip r:embed="rId7"/>
          <a:srcRect t="1154" b="1154"/>
          <a:stretch>
            <a:fillRect/>
          </a:stretch>
        </p:blipFill>
        <p:spPr>
          <a:xfrm>
            <a:off x="5461643" y="655817"/>
            <a:ext cx="1439604" cy="938212"/>
          </a:xfrm>
          <a:prstGeom prst="rect">
            <a:avLst/>
          </a:prstGeom>
        </p:spPr>
      </p:pic>
      <p:pic>
        <p:nvPicPr>
          <p:cNvPr id="13" name="Espace réservé pour une image  16" descr="Une image contenant habits, personne, plein air, Col bleu&#10;&#10;Description générée automatiquement">
            <a:extLst>
              <a:ext uri="{FF2B5EF4-FFF2-40B4-BE49-F238E27FC236}">
                <a16:creationId xmlns:a16="http://schemas.microsoft.com/office/drawing/2014/main" id="{12CE7168-2B36-57B6-5EB6-0D011ECFBCB6}"/>
              </a:ext>
            </a:extLst>
          </p:cNvPr>
          <p:cNvPicPr>
            <a:picLocks noChangeAspect="1"/>
          </p:cNvPicPr>
          <p:nvPr userDrawn="1"/>
        </p:nvPicPr>
        <p:blipFill>
          <a:blip r:embed="rId8"/>
          <a:srcRect t="2392" b="2392"/>
          <a:stretch>
            <a:fillRect/>
          </a:stretch>
        </p:blipFill>
        <p:spPr>
          <a:xfrm>
            <a:off x="2219781" y="654830"/>
            <a:ext cx="656890" cy="938212"/>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dirty="0"/>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69837" y="4145081"/>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56204" y="4127970"/>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84883" y="6847809"/>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49020" y="6877013"/>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dirty="0"/>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dirty="0"/>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dirty="0"/>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dirty="0"/>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dirty="0"/>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dirty="0"/>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dirty="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Responsable d’équipe assainissement</a:t>
            </a:r>
            <a:endParaRPr lang="fr-FR" sz="7200" dirty="0">
              <a:effectLst/>
              <a:latin typeface="Mont Heavy"/>
            </a:endParaRPr>
          </a:p>
        </p:txBody>
      </p:sp>
      <p:sp>
        <p:nvSpPr>
          <p:cNvPr id="5" name="Espace réservé du texte 18">
            <a:extLst>
              <a:ext uri="{FF2B5EF4-FFF2-40B4-BE49-F238E27FC236}">
                <a16:creationId xmlns:a16="http://schemas.microsoft.com/office/drawing/2014/main" id="{01B557AE-DF26-E9CB-D69C-83E573C1DE2F}"/>
              </a:ext>
            </a:extLst>
          </p:cNvPr>
          <p:cNvSpPr>
            <a:spLocks noGrp="1"/>
          </p:cNvSpPr>
          <p:nvPr>
            <p:ph type="body" sz="quarter" idx="16"/>
          </p:nvPr>
        </p:nvSpPr>
        <p:spPr>
          <a:xfrm>
            <a:off x="5366599" y="1494194"/>
            <a:ext cx="1060504" cy="226465"/>
          </a:xfrm>
        </p:spPr>
        <p:txBody>
          <a:bodyPr/>
          <a:lstStyle/>
          <a:p>
            <a:r>
              <a:rPr lang="fr-FR" dirty="0"/>
              <a:t>Filière Exploitation / technique</a:t>
            </a:r>
          </a:p>
        </p:txBody>
      </p:sp>
      <p:sp>
        <p:nvSpPr>
          <p:cNvPr id="6" name="Espace réservé du texte 20">
            <a:extLst>
              <a:ext uri="{FF2B5EF4-FFF2-40B4-BE49-F238E27FC236}">
                <a16:creationId xmlns:a16="http://schemas.microsoft.com/office/drawing/2014/main" id="{BBE93F54-60F2-23BE-BE46-660A6176FC11}"/>
              </a:ext>
            </a:extLst>
          </p:cNvPr>
          <p:cNvSpPr>
            <a:spLocks noGrp="1"/>
          </p:cNvSpPr>
          <p:nvPr>
            <p:ph type="body" sz="quarter" idx="21"/>
          </p:nvPr>
        </p:nvSpPr>
        <p:spPr>
          <a:xfrm>
            <a:off x="5366599" y="2058161"/>
            <a:ext cx="1060504" cy="226465"/>
          </a:xfrm>
        </p:spPr>
        <p:txBody>
          <a:bodyPr/>
          <a:lstStyle/>
          <a:p>
            <a:r>
              <a:rPr lang="fr-FR" dirty="0"/>
              <a:t>Famille métier Assainissement – Traitement</a:t>
            </a: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dirty="0">
                <a:solidFill>
                  <a:srgbClr val="543087"/>
                </a:solidFill>
                <a:effectLst/>
                <a:latin typeface="Mont Bold" pitchFamily="2" charset="0"/>
              </a:rPr>
              <a:t>ACTIVITÉS </a:t>
            </a:r>
            <a:r>
              <a:rPr lang="fr-FR" sz="1100" dirty="0">
                <a:solidFill>
                  <a:srgbClr val="543087"/>
                </a:solidFill>
              </a:rPr>
              <a:t>DES SERVICES DE L’EAU ET D’ASSAINISSEMENT</a:t>
            </a:r>
            <a:endParaRPr lang="fr-FR" sz="400" dirty="0">
              <a:effectLst/>
            </a:endParaRPr>
          </a:p>
          <a:p>
            <a:endParaRPr lang="fr-FR" sz="400" dirty="0"/>
          </a:p>
        </p:txBody>
      </p:sp>
      <p:sp>
        <p:nvSpPr>
          <p:cNvPr id="11" name="Organigramme : Connecteur 10">
            <a:extLst>
              <a:ext uri="{FF2B5EF4-FFF2-40B4-BE49-F238E27FC236}">
                <a16:creationId xmlns:a16="http://schemas.microsoft.com/office/drawing/2014/main" id="{80EB6A32-5E42-D725-B638-60EBB4A2A0C1}"/>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rganigramme : Connecteur 11">
            <a:extLst>
              <a:ext uri="{FF2B5EF4-FFF2-40B4-BE49-F238E27FC236}">
                <a16:creationId xmlns:a16="http://schemas.microsoft.com/office/drawing/2014/main" id="{6EAA6683-AA9E-C97B-D5B3-20B081CE1413}"/>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Espace réservé du texte 20">
            <a:extLst>
              <a:ext uri="{FF2B5EF4-FFF2-40B4-BE49-F238E27FC236}">
                <a16:creationId xmlns:a16="http://schemas.microsoft.com/office/drawing/2014/main" id="{2055FF9B-ECE1-DB46-3C6E-D0BE4F4A0F47}"/>
              </a:ext>
            </a:extLst>
          </p:cNvPr>
          <p:cNvSpPr txBox="1">
            <a:spLocks/>
          </p:cNvSpPr>
          <p:nvPr/>
        </p:nvSpPr>
        <p:spPr>
          <a:xfrm>
            <a:off x="5393211" y="2645593"/>
            <a:ext cx="1282493" cy="22646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stable</a:t>
            </a:r>
          </a:p>
        </p:txBody>
      </p:sp>
      <p:sp>
        <p:nvSpPr>
          <p:cNvPr id="3" name="Organigramme : Connecteur 2">
            <a:extLst>
              <a:ext uri="{FF2B5EF4-FFF2-40B4-BE49-F238E27FC236}">
                <a16:creationId xmlns:a16="http://schemas.microsoft.com/office/drawing/2014/main" id="{55F1DF66-9274-C455-D815-E19FE9241994}"/>
              </a:ext>
            </a:extLst>
          </p:cNvPr>
          <p:cNvSpPr/>
          <p:nvPr/>
        </p:nvSpPr>
        <p:spPr>
          <a:xfrm>
            <a:off x="6675705" y="2562416"/>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dirty="0">
                <a:solidFill>
                  <a:srgbClr val="1B4851"/>
                </a:solidFill>
                <a:latin typeface="Mont SemiBold Italic" pitchFamily="2" charset="0"/>
              </a:rPr>
              <a:t>Le responsable d'équipe assainissement coordonne et supervise les activités d'une équipe chargée de l'exploitation et de la maintenance des réseaux et installations d'assainissement, assurant ainsi le bon fonctionnement du service et le respect des normes environnementales et sanitaires.</a:t>
            </a:r>
            <a:endParaRPr lang="fr-FR" sz="800" b="0" dirty="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607902" y="5122788"/>
            <a:ext cx="3223758" cy="2455020"/>
          </a:xfrm>
        </p:spPr>
        <p:txBody>
          <a:bodyPr/>
          <a:lstStyle/>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Organiser et planifier les activités de traitement des eaux et de valorisation des sous-produits</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Assurer le suivi des indicateurs de performance et la qualité du service</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Animer les équipes</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Gérer les ressources humaines et accompagner le parcours professionnel des collaborateurs</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Veiller au respect des règles de sécurité et des procédures environnementales</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Gérer les situations d'urgence</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Participer à l'élaboration et au suivi des budgets d'exploitation</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Assurer l'interface avec les autres services et les parties prenantes externes (prestataires)</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Participer à la valorisation de l’activité dans le cadre de la négociation et de la réalisation des contrats de délégation de service public ou contrats commerciaux</a:t>
            </a:r>
          </a:p>
          <a:p>
            <a:pPr marL="176213" indent="-176213" algn="just">
              <a:lnSpc>
                <a:spcPct val="100000"/>
              </a:lnSpc>
              <a:spcBef>
                <a:spcPts val="0"/>
              </a:spcBef>
              <a:buClr>
                <a:schemeClr val="accent2"/>
              </a:buClr>
              <a:buSzPct val="150000"/>
              <a:buFont typeface="Arial" panose="020B0604020202020204" pitchFamily="34" charset="0"/>
              <a:buChar char="•"/>
            </a:pPr>
            <a:endParaRPr lang="fr-FR" sz="1000" b="0" dirty="0"/>
          </a:p>
        </p:txBody>
      </p:sp>
      <p:sp>
        <p:nvSpPr>
          <p:cNvPr id="10" name="ZoneTexte 9">
            <a:extLst>
              <a:ext uri="{FF2B5EF4-FFF2-40B4-BE49-F238E27FC236}">
                <a16:creationId xmlns:a16="http://schemas.microsoft.com/office/drawing/2014/main" id="{1402B099-7B7F-415F-970D-3D9D8DDBDE1D}"/>
              </a:ext>
            </a:extLst>
          </p:cNvPr>
          <p:cNvSpPr txBox="1"/>
          <p:nvPr/>
        </p:nvSpPr>
        <p:spPr>
          <a:xfrm>
            <a:off x="4890092" y="6698512"/>
            <a:ext cx="2031217" cy="369332"/>
          </a:xfrm>
          <a:prstGeom prst="rect">
            <a:avLst/>
          </a:prstGeom>
          <a:noFill/>
        </p:spPr>
        <p:txBody>
          <a:bodyPr wrap="square" rtlCol="0">
            <a:spAutoFit/>
          </a:bodyPr>
          <a:lstStyle/>
          <a:p>
            <a:endParaRPr lang="fr-F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37430" y="8592977"/>
            <a:ext cx="6307820" cy="586737"/>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Le responsable d'équipe d'assainissement peut également encadrer l'activité de production d'eau potable</a:t>
            </a:r>
          </a:p>
        </p:txBody>
      </p:sp>
      <p:sp>
        <p:nvSpPr>
          <p:cNvPr id="21" name="ZoneTexte 20">
            <a:extLst>
              <a:ext uri="{FF2B5EF4-FFF2-40B4-BE49-F238E27FC236}">
                <a16:creationId xmlns:a16="http://schemas.microsoft.com/office/drawing/2014/main" id="{B5D561D3-690A-5D3E-F927-9F0791618792}"/>
              </a:ext>
            </a:extLst>
          </p:cNvPr>
          <p:cNvSpPr txBox="1"/>
          <p:nvPr/>
        </p:nvSpPr>
        <p:spPr>
          <a:xfrm>
            <a:off x="3179684" y="9956698"/>
            <a:ext cx="1200307"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dirty="0">
                <a:solidFill>
                  <a:srgbClr val="00A79B"/>
                </a:solidFill>
                <a:effectLst/>
                <a:latin typeface="Mont SemiBold" pitchFamily="2" charset="0"/>
                <a:ea typeface="+mn-ea"/>
                <a:cs typeface="+mn-cs"/>
              </a:rPr>
              <a:t>Responsable d’équipe assainissement</a:t>
            </a:r>
          </a:p>
        </p:txBody>
      </p:sp>
      <p:grpSp>
        <p:nvGrpSpPr>
          <p:cNvPr id="23" name="Groupe 22">
            <a:extLst>
              <a:ext uri="{FF2B5EF4-FFF2-40B4-BE49-F238E27FC236}">
                <a16:creationId xmlns:a16="http://schemas.microsoft.com/office/drawing/2014/main" id="{B0C19E5D-B157-784F-C5ED-F14E5A67059F}"/>
              </a:ext>
            </a:extLst>
          </p:cNvPr>
          <p:cNvGrpSpPr/>
          <p:nvPr/>
        </p:nvGrpSpPr>
        <p:grpSpPr>
          <a:xfrm>
            <a:off x="4133210" y="2068793"/>
            <a:ext cx="3227295" cy="4100169"/>
            <a:chOff x="4066950" y="1959646"/>
            <a:chExt cx="3227295" cy="2847188"/>
          </a:xfrm>
        </p:grpSpPr>
        <p:sp>
          <p:nvSpPr>
            <p:cNvPr id="24" name="Rectangle 23">
              <a:extLst>
                <a:ext uri="{FF2B5EF4-FFF2-40B4-BE49-F238E27FC236}">
                  <a16:creationId xmlns:a16="http://schemas.microsoft.com/office/drawing/2014/main" id="{B9A9FFA4-437F-BA97-E8B7-376EF6D83F9F}"/>
                </a:ext>
              </a:extLst>
            </p:cNvPr>
            <p:cNvSpPr/>
            <p:nvPr/>
          </p:nvSpPr>
          <p:spPr>
            <a:xfrm>
              <a:off x="4066950" y="1959646"/>
              <a:ext cx="3227295" cy="2847188"/>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Image 24">
              <a:extLst>
                <a:ext uri="{FF2B5EF4-FFF2-40B4-BE49-F238E27FC236}">
                  <a16:creationId xmlns:a16="http://schemas.microsoft.com/office/drawing/2014/main" id="{3928042A-3EA2-6D80-5E3D-FEAC5C10735C}"/>
                </a:ext>
              </a:extLst>
            </p:cNvPr>
            <p:cNvPicPr>
              <a:picLocks noChangeAspect="1"/>
            </p:cNvPicPr>
            <p:nvPr/>
          </p:nvPicPr>
          <p:blipFill>
            <a:blip r:embed="rId2"/>
            <a:stretch>
              <a:fillRect/>
            </a:stretch>
          </p:blipFill>
          <p:spPr>
            <a:xfrm>
              <a:off x="4110966" y="2070028"/>
              <a:ext cx="457572" cy="320300"/>
            </a:xfrm>
            <a:prstGeom prst="rect">
              <a:avLst/>
            </a:prstGeom>
          </p:spPr>
        </p:pic>
        <p:pic>
          <p:nvPicPr>
            <p:cNvPr id="27" name="Image 26" descr="Une image contenant symbole, cercle, Graphique, capture d’écran&#10;&#10;Description générée automatiquement">
              <a:extLst>
                <a:ext uri="{FF2B5EF4-FFF2-40B4-BE49-F238E27FC236}">
                  <a16:creationId xmlns:a16="http://schemas.microsoft.com/office/drawing/2014/main" id="{12F70BFA-8FBB-BE18-7EC9-A53A274C3A16}"/>
                </a:ext>
              </a:extLst>
            </p:cNvPr>
            <p:cNvPicPr>
              <a:picLocks noChangeAspect="1"/>
            </p:cNvPicPr>
            <p:nvPr/>
          </p:nvPicPr>
          <p:blipFill>
            <a:blip r:embed="rId3"/>
            <a:stretch>
              <a:fillRect/>
            </a:stretch>
          </p:blipFill>
          <p:spPr>
            <a:xfrm>
              <a:off x="4206216" y="2670760"/>
              <a:ext cx="266700" cy="266700"/>
            </a:xfrm>
            <a:prstGeom prst="rect">
              <a:avLst/>
            </a:prstGeom>
          </p:spPr>
        </p:pic>
        <p:pic>
          <p:nvPicPr>
            <p:cNvPr id="32" name="Image 31">
              <a:extLst>
                <a:ext uri="{FF2B5EF4-FFF2-40B4-BE49-F238E27FC236}">
                  <a16:creationId xmlns:a16="http://schemas.microsoft.com/office/drawing/2014/main" id="{D4FEA78B-110E-E876-3CBA-97E52988CBEF}"/>
                </a:ext>
              </a:extLst>
            </p:cNvPr>
            <p:cNvPicPr>
              <a:picLocks noChangeAspect="1"/>
            </p:cNvPicPr>
            <p:nvPr/>
          </p:nvPicPr>
          <p:blipFill>
            <a:blip r:embed="rId4"/>
            <a:stretch>
              <a:fillRect/>
            </a:stretch>
          </p:blipFill>
          <p:spPr>
            <a:xfrm>
              <a:off x="4255068" y="3369053"/>
              <a:ext cx="254808" cy="254807"/>
            </a:xfrm>
            <a:prstGeom prst="rect">
              <a:avLst/>
            </a:prstGeom>
          </p:spPr>
        </p:pic>
        <p:sp>
          <p:nvSpPr>
            <p:cNvPr id="33" name="Espace réservé du texte 27">
              <a:extLst>
                <a:ext uri="{FF2B5EF4-FFF2-40B4-BE49-F238E27FC236}">
                  <a16:creationId xmlns:a16="http://schemas.microsoft.com/office/drawing/2014/main" id="{37DF1E74-F264-4764-47F8-2CEFAA5520AF}"/>
                </a:ext>
              </a:extLst>
            </p:cNvPr>
            <p:cNvSpPr txBox="1">
              <a:spLocks/>
            </p:cNvSpPr>
            <p:nvPr/>
          </p:nvSpPr>
          <p:spPr>
            <a:xfrm>
              <a:off x="4743214" y="1998428"/>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dirty="0">
                  <a:solidFill>
                    <a:srgbClr val="3C3C3B"/>
                  </a:solidFill>
                  <a:effectLst/>
                  <a:latin typeface="Mont Bold"/>
                </a:rPr>
                <a:t>Branche :</a:t>
              </a:r>
              <a:r>
                <a:rPr lang="fr-FR" sz="1200" dirty="0">
                  <a:solidFill>
                    <a:srgbClr val="1B4851"/>
                  </a:solidFill>
                  <a:effectLst/>
                  <a:latin typeface="Mont Bold"/>
                </a:rPr>
                <a:t> </a:t>
              </a:r>
              <a:br>
                <a:rPr lang="fr-FR" sz="1200" b="1" dirty="0">
                  <a:effectLst/>
                  <a:latin typeface="Mont Bold" pitchFamily="2" charset="0"/>
                </a:rPr>
              </a:br>
              <a:r>
                <a:rPr lang="fr-FR" sz="1200" dirty="0">
                  <a:solidFill>
                    <a:srgbClr val="1B4851"/>
                  </a:solidFill>
                  <a:effectLst/>
                  <a:latin typeface="Mont SemiBold"/>
                </a:rPr>
                <a:t>Services de l’eau et d’assainissement </a:t>
              </a:r>
              <a:endParaRPr lang="fr-FR" sz="1200" dirty="0">
                <a:solidFill>
                  <a:srgbClr val="1B4851"/>
                </a:solidFill>
                <a:effectLst/>
              </a:endParaRPr>
            </a:p>
          </p:txBody>
        </p:sp>
        <p:sp>
          <p:nvSpPr>
            <p:cNvPr id="34" name="Espace réservé du texte 27">
              <a:extLst>
                <a:ext uri="{FF2B5EF4-FFF2-40B4-BE49-F238E27FC236}">
                  <a16:creationId xmlns:a16="http://schemas.microsoft.com/office/drawing/2014/main" id="{301C0F39-0957-F195-2231-115A5E1D730C}"/>
                </a:ext>
              </a:extLst>
            </p:cNvPr>
            <p:cNvSpPr txBox="1">
              <a:spLocks/>
            </p:cNvSpPr>
            <p:nvPr/>
          </p:nvSpPr>
          <p:spPr>
            <a:xfrm>
              <a:off x="4758072" y="2607493"/>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200" dirty="0">
                  <a:effectLst/>
                </a:rPr>
                <a:t>Assainissement – Traitement</a:t>
              </a:r>
              <a:endParaRPr lang="fr-FR" sz="1200" dirty="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BA115E30-48AE-6F6B-3740-FD91355856E5}"/>
                </a:ext>
              </a:extLst>
            </p:cNvPr>
            <p:cNvSpPr txBox="1">
              <a:spLocks/>
            </p:cNvSpPr>
            <p:nvPr/>
          </p:nvSpPr>
          <p:spPr>
            <a:xfrm>
              <a:off x="4720565" y="3169032"/>
              <a:ext cx="2548954"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Responsable d'usine de traitement - assainissement  </a:t>
              </a:r>
            </a:p>
            <a:p>
              <a:pPr marL="171450" indent="-171450">
                <a:lnSpc>
                  <a:spcPct val="12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Chef d'équipe assainissement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Responsable d'exploitation assainissement</a:t>
              </a:r>
              <a:endParaRPr lang="fr-FR" sz="800" dirty="0">
                <a:solidFill>
                  <a:srgbClr val="1B4851"/>
                </a:solidFill>
                <a:latin typeface="Mont SemiBold"/>
              </a:endParaRPr>
            </a:p>
          </p:txBody>
        </p:sp>
        <p:pic>
          <p:nvPicPr>
            <p:cNvPr id="37" name="Image 36">
              <a:extLst>
                <a:ext uri="{FF2B5EF4-FFF2-40B4-BE49-F238E27FC236}">
                  <a16:creationId xmlns:a16="http://schemas.microsoft.com/office/drawing/2014/main" id="{CB466604-C7F8-11C8-F22D-8265FAC3FDBC}"/>
                </a:ext>
              </a:extLst>
            </p:cNvPr>
            <p:cNvPicPr>
              <a:picLocks noChangeAspect="1"/>
            </p:cNvPicPr>
            <p:nvPr/>
          </p:nvPicPr>
          <p:blipFill>
            <a:blip r:embed="rId4"/>
            <a:stretch>
              <a:fillRect/>
            </a:stretch>
          </p:blipFill>
          <p:spPr>
            <a:xfrm>
              <a:off x="4313731" y="4293957"/>
              <a:ext cx="236561" cy="236561"/>
            </a:xfrm>
            <a:prstGeom prst="rect">
              <a:avLst/>
            </a:prstGeom>
          </p:spPr>
        </p:pic>
      </p:grpSp>
      <p:sp>
        <p:nvSpPr>
          <p:cNvPr id="7" name="Espace réservé du texte 4">
            <a:extLst>
              <a:ext uri="{FF2B5EF4-FFF2-40B4-BE49-F238E27FC236}">
                <a16:creationId xmlns:a16="http://schemas.microsoft.com/office/drawing/2014/main" id="{D923B068-5A22-62A8-F5FB-59198733B195}"/>
              </a:ext>
            </a:extLst>
          </p:cNvPr>
          <p:cNvSpPr txBox="1">
            <a:spLocks/>
          </p:cNvSpPr>
          <p:nvPr/>
        </p:nvSpPr>
        <p:spPr>
          <a:xfrm>
            <a:off x="707757" y="8126940"/>
            <a:ext cx="5214729" cy="337122"/>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sp>
        <p:nvSpPr>
          <p:cNvPr id="9" name="Espace réservé du texte 27">
            <a:extLst>
              <a:ext uri="{FF2B5EF4-FFF2-40B4-BE49-F238E27FC236}">
                <a16:creationId xmlns:a16="http://schemas.microsoft.com/office/drawing/2014/main" id="{C2DAC0F5-0738-8C2D-A771-420F03AC022C}"/>
              </a:ext>
            </a:extLst>
          </p:cNvPr>
          <p:cNvSpPr txBox="1">
            <a:spLocks/>
          </p:cNvSpPr>
          <p:nvPr/>
        </p:nvSpPr>
        <p:spPr>
          <a:xfrm>
            <a:off x="4768179" y="5196173"/>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dirty="0">
                <a:solidFill>
                  <a:srgbClr val="3C3C3B"/>
                </a:solidFill>
                <a:effectLst/>
                <a:latin typeface="Mont Bold"/>
              </a:rPr>
              <a:t>Correspondance ROME : </a:t>
            </a:r>
            <a:br>
              <a:rPr lang="fr-FR" sz="1200" dirty="0">
                <a:effectLst/>
              </a:rPr>
            </a:br>
            <a:r>
              <a:rPr lang="fr-FR" sz="1200" dirty="0">
                <a:effectLst/>
              </a:rPr>
              <a:t>K2302 – Management et inspection en environnement urbain</a:t>
            </a:r>
            <a:endParaRPr lang="fr-FR" sz="1200" dirty="0">
              <a:solidFill>
                <a:srgbClr val="3C3C3B"/>
              </a:solidFill>
              <a:effectLst/>
              <a:latin typeface="Mont SemiBold"/>
            </a:endParaRPr>
          </a:p>
        </p:txBody>
      </p:sp>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8FF9D4F3-CC73-2747-242F-7E7116AB50E0}"/>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1F41FE52-241C-D595-EBBC-24FA7821665F}"/>
              </a:ext>
            </a:extLst>
          </p:cNvPr>
          <p:cNvSpPr>
            <a:spLocks noGrp="1"/>
          </p:cNvSpPr>
          <p:nvPr>
            <p:ph type="body" sz="quarter" idx="27"/>
          </p:nvPr>
        </p:nvSpPr>
        <p:spPr>
          <a:xfrm>
            <a:off x="652497" y="679932"/>
            <a:ext cx="6290796" cy="243808"/>
          </a:xfrm>
        </p:spPr>
        <p:txBody>
          <a:bodyPr/>
          <a:lstStyle/>
          <a:p>
            <a:r>
              <a:rPr lang="fr-FR"/>
              <a:t>Compétences</a:t>
            </a:r>
          </a:p>
        </p:txBody>
      </p:sp>
      <p:sp>
        <p:nvSpPr>
          <p:cNvPr id="60" name="ZoneTexte 59">
            <a:extLst>
              <a:ext uri="{FF2B5EF4-FFF2-40B4-BE49-F238E27FC236}">
                <a16:creationId xmlns:a16="http://schemas.microsoft.com/office/drawing/2014/main" id="{421894B5-2CE1-3743-FF87-889B6F002602}"/>
              </a:ext>
            </a:extLst>
          </p:cNvPr>
          <p:cNvSpPr txBox="1"/>
          <p:nvPr/>
        </p:nvSpPr>
        <p:spPr>
          <a:xfrm>
            <a:off x="3179684" y="9956698"/>
            <a:ext cx="1200307"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dirty="0">
                <a:solidFill>
                  <a:srgbClr val="00A79B"/>
                </a:solidFill>
                <a:effectLst/>
                <a:latin typeface="Mont SemiBold" pitchFamily="2" charset="0"/>
                <a:ea typeface="+mn-ea"/>
                <a:cs typeface="+mn-cs"/>
              </a:rPr>
              <a:t>Responsable d’équipe assainissement</a:t>
            </a:r>
          </a:p>
        </p:txBody>
      </p:sp>
      <p:sp>
        <p:nvSpPr>
          <p:cNvPr id="2" name="Rectangle 1">
            <a:extLst>
              <a:ext uri="{FF2B5EF4-FFF2-40B4-BE49-F238E27FC236}">
                <a16:creationId xmlns:a16="http://schemas.microsoft.com/office/drawing/2014/main" id="{DECEEE5C-48E1-AEB7-F52F-505A0626D810}"/>
              </a:ext>
            </a:extLst>
          </p:cNvPr>
          <p:cNvSpPr/>
          <p:nvPr/>
        </p:nvSpPr>
        <p:spPr>
          <a:xfrm>
            <a:off x="662940" y="1108722"/>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Piloter une unité de traitement de l’eau</a:t>
            </a:r>
          </a:p>
          <a:p>
            <a:r>
              <a:rPr lang="fr-FR" sz="800" b="1" i="1" dirty="0">
                <a:solidFill>
                  <a:schemeClr val="tx1"/>
                </a:solidFill>
                <a:latin typeface="Mont SemiBold Italic"/>
              </a:rPr>
              <a:t>(Correspondance ROME :  Piloter un projet, une activité)</a:t>
            </a:r>
          </a:p>
        </p:txBody>
      </p:sp>
      <p:sp>
        <p:nvSpPr>
          <p:cNvPr id="3" name="Espace réservé du texte 5">
            <a:extLst>
              <a:ext uri="{FF2B5EF4-FFF2-40B4-BE49-F238E27FC236}">
                <a16:creationId xmlns:a16="http://schemas.microsoft.com/office/drawing/2014/main" id="{2377B9DD-6980-CF3E-80C0-169C60AB7880}"/>
              </a:ext>
            </a:extLst>
          </p:cNvPr>
          <p:cNvSpPr txBox="1">
            <a:spLocks/>
          </p:cNvSpPr>
          <p:nvPr/>
        </p:nvSpPr>
        <p:spPr>
          <a:xfrm>
            <a:off x="677977" y="1554615"/>
            <a:ext cx="6203720" cy="169755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la performance environnementale et énergétique du site en encadrant la mise en œuvre des process de traitement, en veillant au bon fonctionnement des équipements et en anticipant les besoins de maintenance ou de renouvellement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Piloter le budget de son site  en suivant les indicateurs de performance permettant d’en assurer la rentabilité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Planifier l'exploitation en tenant compte des contraintes de traitement de l’eau et de la disponibilité des équipes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Participer à la valorisation commerciale de l’activité en assurant la bonne mise en œuvre des contrats de délégation de service public et de prestation de service et en apportant une expertise technique lors des négociations avec les collectivités clientes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Interagir avec les autorités de contrôle (Agence de l'Eau, ARS, Inspection du travail) dans le cadre des contrôles de  conformité des activités de traitement et des conditions de travail</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Gérer les relations avec les fournisseurs, les prestataires et les sous-traitants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Piloter des projets d’amélioration continue ou de mise en conformité</a:t>
            </a:r>
          </a:p>
        </p:txBody>
      </p:sp>
      <p:cxnSp>
        <p:nvCxnSpPr>
          <p:cNvPr id="4" name="Connecteur droit 3">
            <a:extLst>
              <a:ext uri="{FF2B5EF4-FFF2-40B4-BE49-F238E27FC236}">
                <a16:creationId xmlns:a16="http://schemas.microsoft.com/office/drawing/2014/main" id="{319FEF5C-340F-E36B-9330-AD574B9164CA}"/>
              </a:ext>
            </a:extLst>
          </p:cNvPr>
          <p:cNvCxnSpPr>
            <a:cxnSpLocks/>
          </p:cNvCxnSpPr>
          <p:nvPr/>
        </p:nvCxnSpPr>
        <p:spPr>
          <a:xfrm>
            <a:off x="677977" y="377087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9EDF1C1-9CB4-CD7B-7D96-729225E605DE}"/>
              </a:ext>
            </a:extLst>
          </p:cNvPr>
          <p:cNvSpPr/>
          <p:nvPr/>
        </p:nvSpPr>
        <p:spPr>
          <a:xfrm>
            <a:off x="677977" y="3952250"/>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Animer, coordonner une équipe</a:t>
            </a:r>
          </a:p>
          <a:p>
            <a:r>
              <a:rPr lang="fr-FR" sz="800" b="1" i="1" dirty="0">
                <a:solidFill>
                  <a:schemeClr val="tx1"/>
                </a:solidFill>
                <a:latin typeface="Mont SemiBold Italic"/>
              </a:rPr>
              <a:t>(Correspondance ROME :  Animer, coordonner une équipe)</a:t>
            </a:r>
          </a:p>
        </p:txBody>
      </p:sp>
      <p:sp>
        <p:nvSpPr>
          <p:cNvPr id="6" name="Espace réservé du texte 5">
            <a:extLst>
              <a:ext uri="{FF2B5EF4-FFF2-40B4-BE49-F238E27FC236}">
                <a16:creationId xmlns:a16="http://schemas.microsoft.com/office/drawing/2014/main" id="{27F6D4D9-3086-D1B4-3941-A84EE9365924}"/>
              </a:ext>
            </a:extLst>
          </p:cNvPr>
          <p:cNvSpPr txBox="1">
            <a:spLocks/>
          </p:cNvSpPr>
          <p:nvPr/>
        </p:nvSpPr>
        <p:spPr>
          <a:xfrm>
            <a:off x="677977" y="4391660"/>
            <a:ext cx="6280352" cy="128643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Encadrer les équipes en assurant un management bienveillant et efficace et en faisant vivre les démarches de l’entreprise en matière de Qualité de Vie et Conditions de Travail (QVCT)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Optimiser l’allocation des moyens humains en fonction des priorités opérationnelles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Motiver les collaborateurs pour atteindre les objectifs de performance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Accompagner le parcours professionnel des collaborateurs en favorisant le développement de leurs compétences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Collaborer avec les professionnels des ressources humaines pour la mise en œuvre des recrutements, du plan de développement des compétences et des politiques RH de l’entreprise</a:t>
            </a:r>
          </a:p>
        </p:txBody>
      </p:sp>
      <p:cxnSp>
        <p:nvCxnSpPr>
          <p:cNvPr id="7" name="Connecteur droit 6">
            <a:extLst>
              <a:ext uri="{FF2B5EF4-FFF2-40B4-BE49-F238E27FC236}">
                <a16:creationId xmlns:a16="http://schemas.microsoft.com/office/drawing/2014/main" id="{05B4DFB4-238D-6FD9-3979-9970701071F1}"/>
              </a:ext>
            </a:extLst>
          </p:cNvPr>
          <p:cNvCxnSpPr>
            <a:cxnSpLocks/>
          </p:cNvCxnSpPr>
          <p:nvPr/>
        </p:nvCxnSpPr>
        <p:spPr>
          <a:xfrm>
            <a:off x="677977" y="5967937"/>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903E082-1528-2A04-0B35-DA51573FA96F}"/>
              </a:ext>
            </a:extLst>
          </p:cNvPr>
          <p:cNvSpPr/>
          <p:nvPr/>
        </p:nvSpPr>
        <p:spPr>
          <a:xfrm>
            <a:off x="677977" y="6287403"/>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Prévenir les risques professionnels, sanitaires et environnementaux</a:t>
            </a:r>
          </a:p>
          <a:p>
            <a:r>
              <a:rPr lang="fr-FR" sz="800" b="1" i="1" dirty="0">
                <a:solidFill>
                  <a:schemeClr val="tx1"/>
                </a:solidFill>
                <a:latin typeface="Mont SemiBold Italic"/>
              </a:rPr>
              <a:t>(Correspondance ROME :  Piloter la gestion des risques / Gérer une situation d’urgence)</a:t>
            </a:r>
          </a:p>
        </p:txBody>
      </p:sp>
      <p:sp>
        <p:nvSpPr>
          <p:cNvPr id="9" name="Espace réservé du texte 5">
            <a:extLst>
              <a:ext uri="{FF2B5EF4-FFF2-40B4-BE49-F238E27FC236}">
                <a16:creationId xmlns:a16="http://schemas.microsoft.com/office/drawing/2014/main" id="{FA779C0E-AF8B-47F5-EBC2-37C3653FECAD}"/>
              </a:ext>
            </a:extLst>
          </p:cNvPr>
          <p:cNvSpPr txBox="1">
            <a:spLocks/>
          </p:cNvSpPr>
          <p:nvPr/>
        </p:nvSpPr>
        <p:spPr>
          <a:xfrm>
            <a:off x="677977" y="6797243"/>
            <a:ext cx="6280352" cy="157651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Élaborer des règles et procédures de Qualité, Hygiène, Sécurité, Santé et Environnement (QHSSE)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Former les équipes aux bonnes pratiques et aux procédures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Contrôler l’application par les équipes des réglementations en matière d’environnement, de santé et d’hygiène applicables aux activités de traitement des eaux usées et des sous-produits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Gérer les situations d’urgences en cas d’incidents techniques ou d’imprévus (débordements, anomalies de traitement...)</a:t>
            </a:r>
          </a:p>
        </p:txBody>
      </p:sp>
      <p:cxnSp>
        <p:nvCxnSpPr>
          <p:cNvPr id="10" name="Connecteur droit 9">
            <a:extLst>
              <a:ext uri="{FF2B5EF4-FFF2-40B4-BE49-F238E27FC236}">
                <a16:creationId xmlns:a16="http://schemas.microsoft.com/office/drawing/2014/main" id="{995A60F4-0DB6-B038-C9F3-F94C04F4E9A7}"/>
              </a:ext>
            </a:extLst>
          </p:cNvPr>
          <p:cNvCxnSpPr>
            <a:cxnSpLocks/>
          </p:cNvCxnSpPr>
          <p:nvPr/>
        </p:nvCxnSpPr>
        <p:spPr>
          <a:xfrm>
            <a:off x="693014" y="8115726"/>
            <a:ext cx="6265315"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2" name="Espace réservé du texte 4">
            <a:extLst>
              <a:ext uri="{FF2B5EF4-FFF2-40B4-BE49-F238E27FC236}">
                <a16:creationId xmlns:a16="http://schemas.microsoft.com/office/drawing/2014/main" id="{00C5F8E9-4FE6-2280-6AA6-8A924395C94B}"/>
              </a:ext>
            </a:extLst>
          </p:cNvPr>
          <p:cNvSpPr txBox="1">
            <a:spLocks/>
          </p:cNvSpPr>
          <p:nvPr/>
        </p:nvSpPr>
        <p:spPr>
          <a:xfrm>
            <a:off x="609600" y="5300059"/>
            <a:ext cx="3145399" cy="243808"/>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bureau et sur le terrain</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Déplacements sur le territoire d'intervention</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Astreintes (nuits, week-ends, jours fériés)</a:t>
            </a:r>
          </a:p>
          <a:p>
            <a:pPr marL="171450" indent="-171450" algn="just">
              <a:buClr>
                <a:schemeClr val="accent2"/>
              </a:buClr>
              <a:buSzPct val="150000"/>
              <a:buFont typeface="Arial" panose="020B0604020202020204" pitchFamily="34" charset="0"/>
              <a:buChar char="•"/>
            </a:pPr>
            <a:r>
              <a:rPr lang="fr-FR" sz="1000" b="0" dirty="0">
                <a:solidFill>
                  <a:srgbClr val="1B4851"/>
                </a:solidFill>
                <a:effectLst/>
                <a:latin typeface="Mont" panose="00000700000000000000" pitchFamily="50" charset="0"/>
              </a:rPr>
              <a:t>Gestion de situations de crise nécessitant </a:t>
            </a:r>
            <a:r>
              <a:rPr lang="fr-FR" sz="1000" b="0" dirty="0">
                <a:solidFill>
                  <a:srgbClr val="1B4851"/>
                </a:solidFill>
                <a:latin typeface="Mont" panose="00000700000000000000" pitchFamily="50" charset="0"/>
              </a:rPr>
              <a:t>une aisance relationnelle et une bonne capacité à gérer ses émotions</a:t>
            </a: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7588" y="3082434"/>
            <a:ext cx="6290796" cy="654202"/>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Génie mécanique et productique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Génie biologique : Sciences de l’environnement et écotechnologies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Professionnelle – Génie des procédés pour l’environnement</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Master Sciences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Diplômes d'ingénieurs spécialisés en génie de l'eau, hydraulique urbaine ou environnement</a:t>
            </a:r>
          </a:p>
          <a:p>
            <a:pPr algn="just">
              <a:buClr>
                <a:schemeClr val="accent2"/>
              </a:buClr>
              <a:buSzPct val="150000"/>
            </a:pPr>
            <a:endParaRPr lang="fr-FR" sz="1000" b="0" dirty="0">
              <a:solidFill>
                <a:srgbClr val="1B4851"/>
              </a:solidFill>
              <a:latin typeface="Mont" panose="00000700000000000000" pitchFamily="50" charset="0"/>
            </a:endParaRP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3046700" y="5364923"/>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Responsable de secteur</a:t>
            </a:r>
          </a:p>
          <a:p>
            <a:pPr>
              <a:lnSpc>
                <a:spcPct val="200000"/>
              </a:lnSpc>
            </a:pPr>
            <a:endParaRPr lang="fr-FR" sz="1000" b="0" dirty="0">
              <a:solidFill>
                <a:srgbClr val="1B4851"/>
              </a:solidFill>
              <a:latin typeface="Mont" panose="00000700000000000000" pitchFamily="50" charset="0"/>
            </a:endParaRPr>
          </a:p>
          <a:p>
            <a:pPr>
              <a:lnSpc>
                <a:spcPct val="200000"/>
              </a:lnSpc>
            </a:pPr>
            <a:r>
              <a:rPr lang="fr-FR" sz="1000" b="0" dirty="0">
                <a:solidFill>
                  <a:srgbClr val="1B4851"/>
                </a:solidFill>
                <a:latin typeface="Mont" panose="00000700000000000000" pitchFamily="50" charset="0"/>
              </a:rPr>
              <a:t>Responsable d'agence</a:t>
            </a:r>
            <a:endParaRPr lang="fr-FR" dirty="0"/>
          </a:p>
        </p:txBody>
      </p:sp>
      <p:sp>
        <p:nvSpPr>
          <p:cNvPr id="11" name="ZoneTexte 10">
            <a:extLst>
              <a:ext uri="{FF2B5EF4-FFF2-40B4-BE49-F238E27FC236}">
                <a16:creationId xmlns:a16="http://schemas.microsoft.com/office/drawing/2014/main" id="{7693D64C-EC99-4A4B-3766-C52E2CFD9434}"/>
              </a:ext>
            </a:extLst>
          </p:cNvPr>
          <p:cNvSpPr txBox="1"/>
          <p:nvPr/>
        </p:nvSpPr>
        <p:spPr>
          <a:xfrm>
            <a:off x="3179684" y="9956698"/>
            <a:ext cx="1200307"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dirty="0">
                <a:solidFill>
                  <a:srgbClr val="00A79B"/>
                </a:solidFill>
                <a:effectLst/>
                <a:latin typeface="Mont SemiBold" pitchFamily="2" charset="0"/>
                <a:ea typeface="+mn-ea"/>
                <a:cs typeface="+mn-cs"/>
              </a:rPr>
              <a:t>Responsable d’équipe assainissement</a:t>
            </a:r>
          </a:p>
        </p:txBody>
      </p:sp>
      <p:pic>
        <p:nvPicPr>
          <p:cNvPr id="7" name="Graphique 6" descr="Ascenseur montant avec un remplissage uni">
            <a:extLst>
              <a:ext uri="{FF2B5EF4-FFF2-40B4-BE49-F238E27FC236}">
                <a16:creationId xmlns:a16="http://schemas.microsoft.com/office/drawing/2014/main" id="{9301ECF5-8B4C-E9F7-4C24-40D3C7F897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927" y="5164452"/>
            <a:ext cx="1751269" cy="1751269"/>
          </a:xfrm>
          <a:prstGeom prst="rect">
            <a:avLst/>
          </a:prstGeom>
        </p:spPr>
      </p:pic>
      <p:sp>
        <p:nvSpPr>
          <p:cNvPr id="6" name="Espace réservé du texte 20">
            <a:extLst>
              <a:ext uri="{FF2B5EF4-FFF2-40B4-BE49-F238E27FC236}">
                <a16:creationId xmlns:a16="http://schemas.microsoft.com/office/drawing/2014/main" id="{0F2A04D8-AC44-B7A3-EAA3-37DFA7226124}"/>
              </a:ext>
            </a:extLst>
          </p:cNvPr>
          <p:cNvSpPr txBox="1">
            <a:spLocks/>
          </p:cNvSpPr>
          <p:nvPr/>
        </p:nvSpPr>
        <p:spPr>
          <a:xfrm>
            <a:off x="678706" y="4609267"/>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488305" y="4855695"/>
            <a:ext cx="3044389" cy="1145637"/>
          </a:xfrm>
        </p:spPr>
        <p:txBody>
          <a:bodyPr/>
          <a:lstStyle/>
          <a:p>
            <a:pPr>
              <a:spcBef>
                <a:spcPts val="0"/>
              </a:spcBef>
            </a:pPr>
            <a:r>
              <a:rPr lang="fr-FR" sz="1000" dirty="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 Renforcement des normes environnementales et sanitaires</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Évolution de la réglementation sur la gestion des eaux pluviales urbaines</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Développement des exigences en matière de transparence et de </a:t>
            </a:r>
            <a:r>
              <a:rPr lang="fr-FR" sz="1000" b="0" dirty="0" err="1">
                <a:latin typeface="Mont Bold" panose="00000900000000000000" pitchFamily="50" charset="0"/>
              </a:rPr>
              <a:t>reporting</a:t>
            </a:r>
            <a:endParaRPr lang="fr-FR" sz="1000" b="0" dirty="0">
              <a:latin typeface="Mont Bold" panose="00000900000000000000" pitchFamily="50" charset="0"/>
            </a:endParaRP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26982" y="4855695"/>
            <a:ext cx="3155040" cy="974884"/>
          </a:xfrm>
        </p:spPr>
        <p:txBody>
          <a:bodyPr/>
          <a:lstStyle/>
          <a:p>
            <a:pPr>
              <a:spcBef>
                <a:spcPts val="0"/>
              </a:spcBef>
            </a:pPr>
            <a:r>
              <a:rPr lang="fr-FR" sz="1000" dirty="0">
                <a:solidFill>
                  <a:schemeClr val="accent2"/>
                </a:solidFill>
                <a:latin typeface="Mont Bold" panose="00000900000000000000" pitchFamily="50" charset="0"/>
              </a:rPr>
              <a:t>DONNEURS D’ORDRE</a:t>
            </a:r>
          </a:p>
          <a:p>
            <a:pPr>
              <a:spcBef>
                <a:spcPts val="0"/>
              </a:spcBef>
            </a:pPr>
            <a:endParaRPr lang="fr-FR" sz="11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Exigence accrue de performance et d'optimisation des coûts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Demande de réactivité face aux situations d'urgence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de gestion patrimoniale des réseaux</a:t>
            </a:r>
            <a:endParaRPr lang="fr-FR" dirty="0">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470814" y="7539521"/>
            <a:ext cx="3150001" cy="1879839"/>
          </a:xfrm>
        </p:spPr>
        <p:txBody>
          <a:bodyPr/>
          <a:lstStyle/>
          <a:p>
            <a:pPr>
              <a:lnSpc>
                <a:spcPct val="110000"/>
              </a:lnSpc>
            </a:pPr>
            <a:r>
              <a:rPr lang="fr-FR" sz="1000" dirty="0">
                <a:solidFill>
                  <a:schemeClr val="accent2"/>
                </a:solidFill>
                <a:latin typeface="Mont Bold" panose="00000900000000000000" pitchFamily="50" charset="0"/>
              </a:rPr>
              <a:t>TECHNOLOGIQUES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Intégration croissante des outils numériques et de la GMAO</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Développement de l'IoT et des systèmes de télésurveillance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Utilisation accrue de la modélisation et des outils d'aide à la décision</a:t>
            </a:r>
            <a:endParaRPr lang="fr-FR" dirty="0">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1142" y="7560560"/>
            <a:ext cx="3150000" cy="1389420"/>
          </a:xfrm>
        </p:spPr>
        <p:txBody>
          <a:bodyPr/>
          <a:lstStyle/>
          <a:p>
            <a:pPr marL="0" indent="0" algn="ctr">
              <a:lnSpc>
                <a:spcPct val="110000"/>
              </a:lnSpc>
              <a:buNone/>
            </a:pPr>
            <a:r>
              <a:rPr lang="fr-FR" sz="1000" dirty="0">
                <a:solidFill>
                  <a:schemeClr val="accent2"/>
                </a:solidFill>
                <a:latin typeface="Mont Bold" panose="00000900000000000000" pitchFamily="50" charset="0"/>
              </a:rPr>
              <a:t>SOCIÉTALES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Sensibilisation croissante aux enjeux environnementaux</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Préoccupations liées à la qualité des milieux aquatiques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de transparence et de communication</a:t>
            </a:r>
            <a:endParaRPr lang="fr-FR" dirty="0"/>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70814" y="3648114"/>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2"/>
          <a:stretch>
            <a:fillRect/>
          </a:stretch>
        </p:blipFill>
        <p:spPr>
          <a:xfrm>
            <a:off x="1825841" y="6885030"/>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00A79B"/>
                </a:solidFill>
                <a:latin typeface="Mont Bold" panose="00000900000000000000" pitchFamily="50" charset="0"/>
              </a:rPr>
              <a:t>Chiffres clés</a:t>
            </a:r>
            <a:endParaRPr lang="fr-FR" sz="1800" dirty="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076726" y="3054678"/>
            <a:ext cx="6011608" cy="400110"/>
          </a:xfrm>
          <a:prstGeom prst="rect">
            <a:avLst/>
          </a:prstGeom>
          <a:noFill/>
        </p:spPr>
        <p:txBody>
          <a:bodyPr wrap="square" rtlCol="0">
            <a:spAutoFit/>
          </a:bodyPr>
          <a:lstStyle/>
          <a:p>
            <a:r>
              <a:rPr lang="fr-FR" sz="1000" b="1" dirty="0">
                <a:solidFill>
                  <a:schemeClr val="accent3"/>
                </a:solidFill>
                <a:latin typeface="Mont Bold" panose="00000900000000000000" pitchFamily="50" charset="0"/>
              </a:rPr>
              <a:t>Métier Stable :  </a:t>
            </a:r>
            <a:r>
              <a:rPr lang="fr-FR" sz="1000" dirty="0">
                <a:solidFill>
                  <a:schemeClr val="accent3"/>
                </a:solidFill>
                <a:latin typeface="Mont Bold" panose="00000900000000000000" pitchFamily="50" charset="0"/>
              </a:rPr>
              <a:t>Le renforcement global des équipes en assainissement génère des besoins de pilotage et d'encadrement de l'activité</a:t>
            </a:r>
            <a:endParaRPr lang="fr-FR" sz="1000" i="0" u="none" strike="noStrike" dirty="0">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3"/>
          <a:stretch>
            <a:fillRect/>
          </a:stretch>
        </p:blipFill>
        <p:spPr>
          <a:xfrm>
            <a:off x="5320026" y="6916929"/>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4"/>
          <a:stretch>
            <a:fillRect/>
          </a:stretch>
        </p:blipFill>
        <p:spPr>
          <a:xfrm>
            <a:off x="5323264" y="4212939"/>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5"/>
          <a:stretch>
            <a:fillRect/>
          </a:stretch>
        </p:blipFill>
        <p:spPr>
          <a:xfrm>
            <a:off x="1818526" y="4180479"/>
            <a:ext cx="455017" cy="453928"/>
          </a:xfrm>
          <a:prstGeom prst="rect">
            <a:avLst/>
          </a:prstGeom>
        </p:spPr>
      </p:pic>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b="11012"/>
          <a:stretch/>
        </p:blipFill>
        <p:spPr>
          <a:xfrm>
            <a:off x="470814" y="2961142"/>
            <a:ext cx="711200" cy="593327"/>
          </a:xfrm>
          <a:prstGeom prst="rect">
            <a:avLst/>
          </a:prstGeom>
        </p:spPr>
      </p:pic>
      <p:sp>
        <p:nvSpPr>
          <p:cNvPr id="15" name="ZoneTexte 14">
            <a:extLst>
              <a:ext uri="{FF2B5EF4-FFF2-40B4-BE49-F238E27FC236}">
                <a16:creationId xmlns:a16="http://schemas.microsoft.com/office/drawing/2014/main" id="{3D51E3F4-90C3-BD7E-DD9E-15EBB2545D5C}"/>
              </a:ext>
            </a:extLst>
          </p:cNvPr>
          <p:cNvSpPr txBox="1"/>
          <p:nvPr/>
        </p:nvSpPr>
        <p:spPr>
          <a:xfrm>
            <a:off x="3179684" y="9956698"/>
            <a:ext cx="1200307"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dirty="0">
                <a:solidFill>
                  <a:srgbClr val="00A79B"/>
                </a:solidFill>
                <a:effectLst/>
                <a:latin typeface="Mont SemiBold" pitchFamily="2" charset="0"/>
                <a:ea typeface="+mn-ea"/>
                <a:cs typeface="+mn-cs"/>
              </a:rPr>
              <a:t>Responsable d’équipe assainissement</a:t>
            </a:r>
          </a:p>
        </p:txBody>
      </p:sp>
      <p:pic>
        <p:nvPicPr>
          <p:cNvPr id="5" name="Image 4" descr="Une image contenant cercle, Graphique, art, conception&#10;&#10;Description générée automatiquement">
            <a:extLst>
              <a:ext uri="{FF2B5EF4-FFF2-40B4-BE49-F238E27FC236}">
                <a16:creationId xmlns:a16="http://schemas.microsoft.com/office/drawing/2014/main" id="{A1A51FB6-AC62-7756-6665-0501F620795E}"/>
              </a:ext>
            </a:extLst>
          </p:cNvPr>
          <p:cNvPicPr>
            <a:picLocks noChangeAspect="1"/>
          </p:cNvPicPr>
          <p:nvPr/>
        </p:nvPicPr>
        <p:blipFill>
          <a:blip r:embed="rId2"/>
          <a:stretch>
            <a:fillRect/>
          </a:stretch>
        </p:blipFill>
        <p:spPr>
          <a:xfrm>
            <a:off x="1744951" y="1361325"/>
            <a:ext cx="368242" cy="368242"/>
          </a:xfrm>
          <a:prstGeom prst="rect">
            <a:avLst/>
          </a:prstGeom>
        </p:spPr>
      </p:pic>
      <p:pic>
        <p:nvPicPr>
          <p:cNvPr id="7" name="Image 6" descr="Une image contenant cercle, Graphique, art, conception&#10;&#10;Description générée automatiquement">
            <a:extLst>
              <a:ext uri="{FF2B5EF4-FFF2-40B4-BE49-F238E27FC236}">
                <a16:creationId xmlns:a16="http://schemas.microsoft.com/office/drawing/2014/main" id="{259FAA1A-39ED-8F37-6DE5-9BA6BE961C8B}"/>
              </a:ext>
            </a:extLst>
          </p:cNvPr>
          <p:cNvPicPr>
            <a:picLocks noChangeAspect="1"/>
          </p:cNvPicPr>
          <p:nvPr/>
        </p:nvPicPr>
        <p:blipFill>
          <a:blip r:embed="rId2"/>
          <a:stretch>
            <a:fillRect/>
          </a:stretch>
        </p:blipFill>
        <p:spPr>
          <a:xfrm>
            <a:off x="5315264" y="1348073"/>
            <a:ext cx="368242" cy="368242"/>
          </a:xfrm>
          <a:prstGeom prst="rect">
            <a:avLst/>
          </a:prstGeom>
        </p:spPr>
      </p:pic>
      <p:sp>
        <p:nvSpPr>
          <p:cNvPr id="9" name="ZoneTexte 8">
            <a:extLst>
              <a:ext uri="{FF2B5EF4-FFF2-40B4-BE49-F238E27FC236}">
                <a16:creationId xmlns:a16="http://schemas.microsoft.com/office/drawing/2014/main" id="{FE69332C-A26B-AEF4-EDC1-ECD9FB933966}"/>
              </a:ext>
            </a:extLst>
          </p:cNvPr>
          <p:cNvSpPr txBox="1"/>
          <p:nvPr/>
        </p:nvSpPr>
        <p:spPr>
          <a:xfrm>
            <a:off x="323631" y="1303137"/>
            <a:ext cx="1122181"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Salariés  exerçant ce métier en 2023</a:t>
            </a:r>
          </a:p>
        </p:txBody>
      </p:sp>
      <p:sp>
        <p:nvSpPr>
          <p:cNvPr id="11" name="ZoneTexte 10">
            <a:extLst>
              <a:ext uri="{FF2B5EF4-FFF2-40B4-BE49-F238E27FC236}">
                <a16:creationId xmlns:a16="http://schemas.microsoft.com/office/drawing/2014/main" id="{6D435F41-3570-051B-C938-AEBD1BD8A927}"/>
              </a:ext>
            </a:extLst>
          </p:cNvPr>
          <p:cNvSpPr txBox="1"/>
          <p:nvPr/>
        </p:nvSpPr>
        <p:spPr>
          <a:xfrm>
            <a:off x="1405348" y="1116597"/>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14" name="ZoneTexte 13">
            <a:extLst>
              <a:ext uri="{FF2B5EF4-FFF2-40B4-BE49-F238E27FC236}">
                <a16:creationId xmlns:a16="http://schemas.microsoft.com/office/drawing/2014/main" id="{57AA6D36-70F4-676D-E93C-C388690D4D2B}"/>
              </a:ext>
            </a:extLst>
          </p:cNvPr>
          <p:cNvSpPr txBox="1"/>
          <p:nvPr/>
        </p:nvSpPr>
        <p:spPr>
          <a:xfrm>
            <a:off x="2699749" y="1159604"/>
            <a:ext cx="1310905"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des départs estimés </a:t>
            </a:r>
          </a:p>
          <a:p>
            <a:pPr algn="ctr"/>
            <a:r>
              <a:rPr lang="fr-FR" sz="1000" dirty="0">
                <a:solidFill>
                  <a:schemeClr val="accent4"/>
                </a:solidFill>
                <a:latin typeface="Mont Bold" panose="00000900000000000000" pitchFamily="50" charset="0"/>
              </a:rPr>
              <a:t>à la retraite</a:t>
            </a:r>
          </a:p>
          <a:p>
            <a:pPr algn="ctr"/>
            <a:r>
              <a:rPr lang="fr-FR" sz="1000" dirty="0">
                <a:solidFill>
                  <a:schemeClr val="accent4"/>
                </a:solidFill>
                <a:latin typeface="Mont Bold" panose="00000900000000000000" pitchFamily="50" charset="0"/>
              </a:rPr>
              <a:t> d’ici 2030</a:t>
            </a:r>
          </a:p>
        </p:txBody>
      </p:sp>
      <p:sp>
        <p:nvSpPr>
          <p:cNvPr id="17" name="ZoneTexte 16">
            <a:extLst>
              <a:ext uri="{FF2B5EF4-FFF2-40B4-BE49-F238E27FC236}">
                <a16:creationId xmlns:a16="http://schemas.microsoft.com/office/drawing/2014/main" id="{1610F769-CD10-604C-FD72-B2E024FFC940}"/>
              </a:ext>
            </a:extLst>
          </p:cNvPr>
          <p:cNvSpPr txBox="1"/>
          <p:nvPr/>
        </p:nvSpPr>
        <p:spPr>
          <a:xfrm>
            <a:off x="3966303" y="1263869"/>
            <a:ext cx="1122181"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Besoins en recrutement à l’horizon 2030</a:t>
            </a:r>
          </a:p>
        </p:txBody>
      </p:sp>
      <p:sp>
        <p:nvSpPr>
          <p:cNvPr id="18" name="ZoneTexte 17">
            <a:extLst>
              <a:ext uri="{FF2B5EF4-FFF2-40B4-BE49-F238E27FC236}">
                <a16:creationId xmlns:a16="http://schemas.microsoft.com/office/drawing/2014/main" id="{AD6EBC93-D510-2854-DE04-59BF614306B4}"/>
              </a:ext>
            </a:extLst>
          </p:cNvPr>
          <p:cNvSpPr txBox="1"/>
          <p:nvPr/>
        </p:nvSpPr>
        <p:spPr>
          <a:xfrm>
            <a:off x="5015330" y="980845"/>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19" name="Image 18">
            <a:extLst>
              <a:ext uri="{FF2B5EF4-FFF2-40B4-BE49-F238E27FC236}">
                <a16:creationId xmlns:a16="http://schemas.microsoft.com/office/drawing/2014/main" id="{C4AE6329-325E-00D1-532C-4D565BAF66BC}"/>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38519" y="1884203"/>
            <a:ext cx="501650" cy="412750"/>
          </a:xfrm>
          <a:prstGeom prst="rect">
            <a:avLst/>
          </a:prstGeom>
        </p:spPr>
      </p:pic>
      <p:pic>
        <p:nvPicPr>
          <p:cNvPr id="20" name="Image 19">
            <a:extLst>
              <a:ext uri="{FF2B5EF4-FFF2-40B4-BE49-F238E27FC236}">
                <a16:creationId xmlns:a16="http://schemas.microsoft.com/office/drawing/2014/main" id="{3D0339C5-C65B-AF36-180C-198CBCB7690D}"/>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21" name="ZoneTexte 20">
            <a:extLst>
              <a:ext uri="{FF2B5EF4-FFF2-40B4-BE49-F238E27FC236}">
                <a16:creationId xmlns:a16="http://schemas.microsoft.com/office/drawing/2014/main" id="{52A1B045-08A9-4E62-EB92-6AB0CD034913}"/>
              </a:ext>
            </a:extLst>
          </p:cNvPr>
          <p:cNvSpPr txBox="1"/>
          <p:nvPr/>
        </p:nvSpPr>
        <p:spPr>
          <a:xfrm>
            <a:off x="6000656" y="1335787"/>
            <a:ext cx="1441082"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Typologie du métier (porteur, sensible…)</a:t>
            </a:r>
          </a:p>
        </p:txBody>
      </p:sp>
      <p:pic>
        <p:nvPicPr>
          <p:cNvPr id="22" name="Image 21">
            <a:extLst>
              <a:ext uri="{FF2B5EF4-FFF2-40B4-BE49-F238E27FC236}">
                <a16:creationId xmlns:a16="http://schemas.microsoft.com/office/drawing/2014/main" id="{53612846-AECD-8328-9554-53C49AAA01DF}"/>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4192" y="1790028"/>
            <a:ext cx="635000" cy="527050"/>
          </a:xfrm>
          <a:prstGeom prst="rect">
            <a:avLst/>
          </a:prstGeom>
        </p:spPr>
      </p:pic>
      <p:pic>
        <p:nvPicPr>
          <p:cNvPr id="23" name="Image 22">
            <a:extLst>
              <a:ext uri="{FF2B5EF4-FFF2-40B4-BE49-F238E27FC236}">
                <a16:creationId xmlns:a16="http://schemas.microsoft.com/office/drawing/2014/main" id="{BE6E2F6E-D833-4CFF-7B32-938E3B68DD4B}"/>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40105" y="1773926"/>
            <a:ext cx="580379" cy="553998"/>
          </a:xfrm>
          <a:prstGeom prst="rect">
            <a:avLst/>
          </a:prstGeom>
        </p:spPr>
      </p:pic>
      <p:sp>
        <p:nvSpPr>
          <p:cNvPr id="24" name="ZoneTexte 23">
            <a:extLst>
              <a:ext uri="{FF2B5EF4-FFF2-40B4-BE49-F238E27FC236}">
                <a16:creationId xmlns:a16="http://schemas.microsoft.com/office/drawing/2014/main" id="{4D0705F8-FE07-3759-58DC-D5E8A1331E42}"/>
              </a:ext>
            </a:extLst>
          </p:cNvPr>
          <p:cNvSpPr txBox="1"/>
          <p:nvPr/>
        </p:nvSpPr>
        <p:spPr>
          <a:xfrm>
            <a:off x="379077" y="2420983"/>
            <a:ext cx="821878" cy="369332"/>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401</a:t>
            </a:r>
          </a:p>
        </p:txBody>
      </p:sp>
      <p:sp>
        <p:nvSpPr>
          <p:cNvPr id="25" name="ZoneTexte 24">
            <a:extLst>
              <a:ext uri="{FF2B5EF4-FFF2-40B4-BE49-F238E27FC236}">
                <a16:creationId xmlns:a16="http://schemas.microsoft.com/office/drawing/2014/main" id="{780BC38E-BC64-EBBF-C2A3-76A950BBCF83}"/>
              </a:ext>
            </a:extLst>
          </p:cNvPr>
          <p:cNvSpPr txBox="1"/>
          <p:nvPr/>
        </p:nvSpPr>
        <p:spPr>
          <a:xfrm>
            <a:off x="1603136" y="2420983"/>
            <a:ext cx="821878" cy="369332"/>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+2%</a:t>
            </a:r>
          </a:p>
        </p:txBody>
      </p:sp>
      <p:sp>
        <p:nvSpPr>
          <p:cNvPr id="42" name="ZoneTexte 41">
            <a:extLst>
              <a:ext uri="{FF2B5EF4-FFF2-40B4-BE49-F238E27FC236}">
                <a16:creationId xmlns:a16="http://schemas.microsoft.com/office/drawing/2014/main" id="{E233F2A7-9B5E-FED1-6E88-E70409FAC2D8}"/>
              </a:ext>
            </a:extLst>
          </p:cNvPr>
          <p:cNvSpPr txBox="1"/>
          <p:nvPr/>
        </p:nvSpPr>
        <p:spPr>
          <a:xfrm>
            <a:off x="2990800" y="2212372"/>
            <a:ext cx="821878" cy="646331"/>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49 </a:t>
            </a:r>
          </a:p>
          <a:p>
            <a:pPr algn="ctr"/>
            <a:r>
              <a:rPr lang="fr-FR" b="1" dirty="0">
                <a:solidFill>
                  <a:schemeClr val="accent3">
                    <a:lumMod val="75000"/>
                  </a:schemeClr>
                </a:solidFill>
                <a:latin typeface="Mont Bold" panose="00000900000000000000" pitchFamily="50" charset="0"/>
              </a:rPr>
              <a:t>(12%)</a:t>
            </a:r>
          </a:p>
        </p:txBody>
      </p:sp>
      <p:sp>
        <p:nvSpPr>
          <p:cNvPr id="43" name="ZoneTexte 42">
            <a:extLst>
              <a:ext uri="{FF2B5EF4-FFF2-40B4-BE49-F238E27FC236}">
                <a16:creationId xmlns:a16="http://schemas.microsoft.com/office/drawing/2014/main" id="{65D16545-E10D-05EC-1048-BFE31DC4D12D}"/>
              </a:ext>
            </a:extLst>
          </p:cNvPr>
          <p:cNvSpPr txBox="1"/>
          <p:nvPr/>
        </p:nvSpPr>
        <p:spPr>
          <a:xfrm>
            <a:off x="4012417" y="2404247"/>
            <a:ext cx="1002913" cy="369332"/>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65</a:t>
            </a:r>
          </a:p>
        </p:txBody>
      </p:sp>
      <p:sp>
        <p:nvSpPr>
          <p:cNvPr id="44" name="ZoneTexte 43">
            <a:extLst>
              <a:ext uri="{FF2B5EF4-FFF2-40B4-BE49-F238E27FC236}">
                <a16:creationId xmlns:a16="http://schemas.microsoft.com/office/drawing/2014/main" id="{34E78420-5071-7B3A-C131-95399BFA3487}"/>
              </a:ext>
            </a:extLst>
          </p:cNvPr>
          <p:cNvSpPr txBox="1"/>
          <p:nvPr/>
        </p:nvSpPr>
        <p:spPr>
          <a:xfrm>
            <a:off x="5106358" y="2404493"/>
            <a:ext cx="1002913" cy="369332"/>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21%*</a:t>
            </a:r>
          </a:p>
        </p:txBody>
      </p:sp>
      <p:pic>
        <p:nvPicPr>
          <p:cNvPr id="45" name="Image 44">
            <a:extLst>
              <a:ext uri="{FF2B5EF4-FFF2-40B4-BE49-F238E27FC236}">
                <a16:creationId xmlns:a16="http://schemas.microsoft.com/office/drawing/2014/main" id="{E73A780D-39E3-4350-585F-5D6A67E64D8D}"/>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822" y="1802928"/>
            <a:ext cx="546100" cy="488950"/>
          </a:xfrm>
          <a:prstGeom prst="rect">
            <a:avLst/>
          </a:prstGeom>
        </p:spPr>
      </p:pic>
      <p:pic>
        <p:nvPicPr>
          <p:cNvPr id="46" name="Graphique 45" descr="Porte-documents avec un remplissage uni">
            <a:extLst>
              <a:ext uri="{FF2B5EF4-FFF2-40B4-BE49-F238E27FC236}">
                <a16:creationId xmlns:a16="http://schemas.microsoft.com/office/drawing/2014/main" id="{519EFB9E-CBBA-4FF2-B206-B806D73E7D7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01000" y="1851452"/>
            <a:ext cx="412750" cy="412750"/>
          </a:xfrm>
          <a:prstGeom prst="rect">
            <a:avLst/>
          </a:prstGeom>
        </p:spPr>
      </p:pic>
      <p:sp>
        <p:nvSpPr>
          <p:cNvPr id="48" name="ZoneTexte 47">
            <a:extLst>
              <a:ext uri="{FF2B5EF4-FFF2-40B4-BE49-F238E27FC236}">
                <a16:creationId xmlns:a16="http://schemas.microsoft.com/office/drawing/2014/main" id="{23FCD737-813B-8926-9A03-A22165C23828}"/>
              </a:ext>
            </a:extLst>
          </p:cNvPr>
          <p:cNvSpPr txBox="1"/>
          <p:nvPr/>
        </p:nvSpPr>
        <p:spPr>
          <a:xfrm>
            <a:off x="6078558" y="2265834"/>
            <a:ext cx="1285278" cy="646331"/>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Métier Stable</a:t>
            </a:r>
          </a:p>
        </p:txBody>
      </p:sp>
      <p:sp>
        <p:nvSpPr>
          <p:cNvPr id="2" name="ZoneTexte 1">
            <a:extLst>
              <a:ext uri="{FF2B5EF4-FFF2-40B4-BE49-F238E27FC236}">
                <a16:creationId xmlns:a16="http://schemas.microsoft.com/office/drawing/2014/main" id="{3D22DD7B-C7D2-3094-A6D0-85BD53196216}"/>
              </a:ext>
            </a:extLst>
          </p:cNvPr>
          <p:cNvSpPr txBox="1"/>
          <p:nvPr/>
        </p:nvSpPr>
        <p:spPr>
          <a:xfrm>
            <a:off x="3361047" y="3443624"/>
            <a:ext cx="3796837"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i="1" dirty="0">
                <a:solidFill>
                  <a:schemeClr val="accent4"/>
                </a:solidFill>
                <a:latin typeface="Mont Bold" panose="00000900000000000000" pitchFamily="50" charset="0"/>
              </a:rPr>
              <a:t>*donnée pour l'ensemble des responsables d'équipe production et traitement</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Props1.xml><?xml version="1.0" encoding="utf-8"?>
<ds:datastoreItem xmlns:ds="http://schemas.openxmlformats.org/officeDocument/2006/customXml" ds:itemID="{D9D7DCE2-29FE-4DB8-BEF9-EABF54856E1A}">
  <ds:schemaRefs>
    <ds:schemaRef ds:uri="http://schemas.microsoft.com/sharepoint/v3/contenttype/forms"/>
  </ds:schemaRefs>
</ds:datastoreItem>
</file>

<file path=customXml/itemProps2.xml><?xml version="1.0" encoding="utf-8"?>
<ds:datastoreItem xmlns:ds="http://schemas.openxmlformats.org/officeDocument/2006/customXml" ds:itemID="{1294CF7A-6023-47B7-B0E9-00C433FBB534}"/>
</file>

<file path=customXml/itemProps3.xml><?xml version="1.0" encoding="utf-8"?>
<ds:datastoreItem xmlns:ds="http://schemas.openxmlformats.org/officeDocument/2006/customXml" ds:itemID="{26E0CCBA-58E5-4AA7-83DC-27608EA0C093}">
  <ds:schemaRefs>
    <ds:schemaRef ds:uri="29a1e0e6-44ab-47ba-9722-0c9699707323"/>
    <ds:schemaRef ds:uri="3da30b74-0715-499a-a603-b463ced55754"/>
    <ds:schemaRef ds:uri="e6023d01-d494-46b0-9708-7a5db728c7e6"/>
    <ds:schemaRef ds:uri="e8147664-7ee9-442d-b0ab-bb4211aebd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1e792db-3c04-43f9-9a7b-cf6e2ec22428"/>
    <ds:schemaRef ds:uri="09f03b92-ed2f-4a24-afa0-5f00a7e9f3ea"/>
  </ds:schemaRefs>
</ds:datastoreItem>
</file>

<file path=docProps/app.xml><?xml version="1.0" encoding="utf-8"?>
<Properties xmlns="http://schemas.openxmlformats.org/officeDocument/2006/extended-properties" xmlns:vt="http://schemas.openxmlformats.org/officeDocument/2006/docPropsVTypes">
  <Template/>
  <TotalTime>3204</TotalTime>
  <Words>930</Words>
  <Application>Microsoft Office PowerPoint</Application>
  <PresentationFormat>Personnalisé</PresentationFormat>
  <Paragraphs>122</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6</cp:revision>
  <dcterms:created xsi:type="dcterms:W3CDTF">2023-06-06T13:26:51Z</dcterms:created>
  <dcterms:modified xsi:type="dcterms:W3CDTF">2025-01-14T10:32:07Z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