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82" r:id="rId5"/>
    <p:sldId id="273" r:id="rId6"/>
    <p:sldId id="288" r:id="rId7"/>
    <p:sldId id="278" r:id="rId8"/>
    <p:sldId id="287" r:id="rId9"/>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FC12F-E8D4-A64A-606B-0C179F643DF7}" name="Samuel BELLOT" initials="SB" userId="S::s.bellot@actehis.fr::ea89b4e8-fe6d-4e9f-8b00-4490851a1e93" providerId="AD"/>
  <p188:author id="{772B8E7A-AEEE-D1A5-89B6-AC3812066CB3}" name="Thomas DESROUSSEAUX" initials="TD" userId="S::thomas.desrousseaux@spineo.onmicrosoft.com::9188e48a-3495-4904-98b3-8a928fd6f237" providerId="AD"/>
  <p188:author id="{61D7B4CD-BDED-3BBB-0060-06EC4486224C}" name="Shabana SAUMTALLY" initials="SS" userId="S::shabana.saumtally@paradoxes-conseil.com::ebcc391e-ace6-4aa6-ac87-021ae9225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F5"/>
    <a:srgbClr val="00A89B"/>
    <a:srgbClr val="1B4851"/>
    <a:srgbClr val="6CBCAE"/>
    <a:srgbClr val="C73351"/>
    <a:srgbClr val="E2E6E7"/>
    <a:srgbClr val="1C4851"/>
    <a:srgbClr val="EB601B"/>
    <a:srgbClr val="ED6C8F"/>
    <a:srgbClr val="F6A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E36EE-D4CE-4775-B540-346A05C16905}" v="2" dt="2025-01-14T10:30:00.8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90"/>
      </p:cViewPr>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BELLOT" userId="ea89b4e8-fe6d-4e9f-8b00-4490851a1e93" providerId="ADAL" clId="{373BF74C-91E5-4B86-93AB-2A63B61FB3C7}"/>
    <pc:docChg chg="undo custSel modSld modMainMaster">
      <pc:chgData name="Samuel BELLOT" userId="ea89b4e8-fe6d-4e9f-8b00-4490851a1e93" providerId="ADAL" clId="{373BF74C-91E5-4B86-93AB-2A63B61FB3C7}" dt="2024-12-19T11:51:26.269" v="482" actId="20577"/>
      <pc:docMkLst>
        <pc:docMk/>
      </pc:docMkLst>
      <pc:sldChg chg="addSp delSp modSp mod">
        <pc:chgData name="Samuel BELLOT" userId="ea89b4e8-fe6d-4e9f-8b00-4490851a1e93" providerId="ADAL" clId="{373BF74C-91E5-4B86-93AB-2A63B61FB3C7}" dt="2024-12-19T11:51:26.269" v="482" actId="20577"/>
        <pc:sldMkLst>
          <pc:docMk/>
          <pc:sldMk cId="2521814416" sldId="273"/>
        </pc:sldMkLst>
        <pc:spChg chg="mod">
          <ac:chgData name="Samuel BELLOT" userId="ea89b4e8-fe6d-4e9f-8b00-4490851a1e93" providerId="ADAL" clId="{373BF74C-91E5-4B86-93AB-2A63B61FB3C7}" dt="2024-11-27T15:59:02.739" v="16" actId="179"/>
          <ac:spMkLst>
            <pc:docMk/>
            <pc:sldMk cId="2521814416" sldId="273"/>
            <ac:spMk id="6" creationId="{2EB1A7D7-ACB4-DA6A-B95C-C4A8420589CB}"/>
          </ac:spMkLst>
        </pc:spChg>
        <pc:spChg chg="mod">
          <ac:chgData name="Samuel BELLOT" userId="ea89b4e8-fe6d-4e9f-8b00-4490851a1e93" providerId="ADAL" clId="{373BF74C-91E5-4B86-93AB-2A63B61FB3C7}" dt="2024-11-27T15:58:49.390" v="15" actId="20577"/>
          <ac:spMkLst>
            <pc:docMk/>
            <pc:sldMk cId="2521814416" sldId="273"/>
            <ac:spMk id="28" creationId="{EEB237CA-1B7C-2F55-6775-124CF1DA8941}"/>
          </ac:spMkLst>
        </pc:spChg>
        <pc:spChg chg="mod">
          <ac:chgData name="Samuel BELLOT" userId="ea89b4e8-fe6d-4e9f-8b00-4490851a1e93" providerId="ADAL" clId="{373BF74C-91E5-4B86-93AB-2A63B61FB3C7}" dt="2024-11-27T15:59:57.978" v="37" actId="20577"/>
          <ac:spMkLst>
            <pc:docMk/>
            <pc:sldMk cId="2521814416" sldId="273"/>
            <ac:spMk id="30" creationId="{D84E3D45-C29D-EECD-B9D7-DC13B3FA6DDF}"/>
          </ac:spMkLst>
        </pc:spChg>
        <pc:spChg chg="mod">
          <ac:chgData name="Samuel BELLOT" userId="ea89b4e8-fe6d-4e9f-8b00-4490851a1e93" providerId="ADAL" clId="{373BF74C-91E5-4B86-93AB-2A63B61FB3C7}" dt="2024-12-19T11:51:26.269" v="482" actId="20577"/>
          <ac:spMkLst>
            <pc:docMk/>
            <pc:sldMk cId="2521814416" sldId="273"/>
            <ac:spMk id="36" creationId="{61B7EE7C-D2CE-F14F-4F10-1A9AAC281224}"/>
          </ac:spMkLst>
        </pc:spChg>
        <pc:picChg chg="add mod">
          <ac:chgData name="Samuel BELLOT" userId="ea89b4e8-fe6d-4e9f-8b00-4490851a1e93" providerId="ADAL" clId="{373BF74C-91E5-4B86-93AB-2A63B61FB3C7}" dt="2024-11-28T15:07:14.012" v="443" actId="27614"/>
          <ac:picMkLst>
            <pc:docMk/>
            <pc:sldMk cId="2521814416" sldId="273"/>
            <ac:picMk id="14" creationId="{548374AC-C980-8C4A-99EB-BB765FD4B56E}"/>
          </ac:picMkLst>
        </pc:picChg>
      </pc:sldChg>
      <pc:sldChg chg="modSp mod">
        <pc:chgData name="Samuel BELLOT" userId="ea89b4e8-fe6d-4e9f-8b00-4490851a1e93" providerId="ADAL" clId="{373BF74C-91E5-4B86-93AB-2A63B61FB3C7}" dt="2024-12-08T18:12:49.951" v="470" actId="6549"/>
        <pc:sldMkLst>
          <pc:docMk/>
          <pc:sldMk cId="2985587182" sldId="278"/>
        </pc:sldMkLst>
        <pc:spChg chg="mod">
          <ac:chgData name="Samuel BELLOT" userId="ea89b4e8-fe6d-4e9f-8b00-4490851a1e93" providerId="ADAL" clId="{373BF74C-91E5-4B86-93AB-2A63B61FB3C7}" dt="2024-11-27T16:30:41.084" v="310" actId="6549"/>
          <ac:spMkLst>
            <pc:docMk/>
            <pc:sldMk cId="2985587182" sldId="278"/>
            <ac:spMk id="5" creationId="{BE6DD7F7-A849-F279-E668-EDA016DC6796}"/>
          </ac:spMkLst>
        </pc:spChg>
        <pc:spChg chg="mod">
          <ac:chgData name="Samuel BELLOT" userId="ea89b4e8-fe6d-4e9f-8b00-4490851a1e93" providerId="ADAL" clId="{373BF74C-91E5-4B86-93AB-2A63B61FB3C7}" dt="2024-11-27T16:30:47.601" v="333" actId="20577"/>
          <ac:spMkLst>
            <pc:docMk/>
            <pc:sldMk cId="2985587182" sldId="278"/>
            <ac:spMk id="6" creationId="{92DA55D8-E6A3-5E13-AE61-D3486D8EEB55}"/>
          </ac:spMkLst>
        </pc:spChg>
        <pc:spChg chg="mod">
          <ac:chgData name="Samuel BELLOT" userId="ea89b4e8-fe6d-4e9f-8b00-4490851a1e93" providerId="ADAL" clId="{373BF74C-91E5-4B86-93AB-2A63B61FB3C7}" dt="2024-12-08T18:12:49.951" v="470" actId="6549"/>
          <ac:spMkLst>
            <pc:docMk/>
            <pc:sldMk cId="2985587182" sldId="278"/>
            <ac:spMk id="9" creationId="{1B5AD96F-21B2-1BBC-2363-25E0979028D6}"/>
          </ac:spMkLst>
        </pc:spChg>
        <pc:spChg chg="mod">
          <ac:chgData name="Samuel BELLOT" userId="ea89b4e8-fe6d-4e9f-8b00-4490851a1e93" providerId="ADAL" clId="{373BF74C-91E5-4B86-93AB-2A63B61FB3C7}" dt="2024-11-27T16:31:00.362" v="339" actId="20577"/>
          <ac:spMkLst>
            <pc:docMk/>
            <pc:sldMk cId="2985587182" sldId="278"/>
            <ac:spMk id="25" creationId="{B73D3ECA-078C-8FD8-0D04-1DC99C2D543C}"/>
          </ac:spMkLst>
        </pc:spChg>
      </pc:sldChg>
      <pc:sldChg chg="modSp mod">
        <pc:chgData name="Samuel BELLOT" userId="ea89b4e8-fe6d-4e9f-8b00-4490851a1e93" providerId="ADAL" clId="{373BF74C-91E5-4B86-93AB-2A63B61FB3C7}" dt="2024-11-27T15:58:42.476" v="11" actId="20577"/>
        <pc:sldMkLst>
          <pc:docMk/>
          <pc:sldMk cId="87585754" sldId="282"/>
        </pc:sldMkLst>
        <pc:spChg chg="mod">
          <ac:chgData name="Samuel BELLOT" userId="ea89b4e8-fe6d-4e9f-8b00-4490851a1e93" providerId="ADAL" clId="{373BF74C-91E5-4B86-93AB-2A63B61FB3C7}" dt="2024-11-27T15:58:42.476" v="11" actId="20577"/>
          <ac:spMkLst>
            <pc:docMk/>
            <pc:sldMk cId="87585754" sldId="282"/>
            <ac:spMk id="24" creationId="{D4AA2A91-748D-8892-7340-CECE37C340E4}"/>
          </ac:spMkLst>
        </pc:spChg>
      </pc:sldChg>
      <pc:sldChg chg="modSp mod">
        <pc:chgData name="Samuel BELLOT" userId="ea89b4e8-fe6d-4e9f-8b00-4490851a1e93" providerId="ADAL" clId="{373BF74C-91E5-4B86-93AB-2A63B61FB3C7}" dt="2024-11-27T16:43:49.187" v="405" actId="1076"/>
        <pc:sldMkLst>
          <pc:docMk/>
          <pc:sldMk cId="101622020" sldId="287"/>
        </pc:sldMkLst>
        <pc:spChg chg="mod">
          <ac:chgData name="Samuel BELLOT" userId="ea89b4e8-fe6d-4e9f-8b00-4490851a1e93" providerId="ADAL" clId="{373BF74C-91E5-4B86-93AB-2A63B61FB3C7}" dt="2024-11-27T16:39:36.931" v="366" actId="1076"/>
          <ac:spMkLst>
            <pc:docMk/>
            <pc:sldMk cId="101622020" sldId="287"/>
            <ac:spMk id="6" creationId="{BB3CE3DE-9E0B-A954-82E2-11C669596694}"/>
          </ac:spMkLst>
        </pc:spChg>
        <pc:spChg chg="mod">
          <ac:chgData name="Samuel BELLOT" userId="ea89b4e8-fe6d-4e9f-8b00-4490851a1e93" providerId="ADAL" clId="{373BF74C-91E5-4B86-93AB-2A63B61FB3C7}" dt="2024-11-27T16:42:01.913" v="404" actId="1076"/>
          <ac:spMkLst>
            <pc:docMk/>
            <pc:sldMk cId="101622020" sldId="287"/>
            <ac:spMk id="8" creationId="{CC145CD1-0CBE-A068-EBC4-262D56BC1F9A}"/>
          </ac:spMkLst>
        </pc:spChg>
        <pc:spChg chg="mod">
          <ac:chgData name="Samuel BELLOT" userId="ea89b4e8-fe6d-4e9f-8b00-4490851a1e93" providerId="ADAL" clId="{373BF74C-91E5-4B86-93AB-2A63B61FB3C7}" dt="2024-11-27T16:41:57.170" v="403" actId="1076"/>
          <ac:spMkLst>
            <pc:docMk/>
            <pc:sldMk cId="101622020" sldId="287"/>
            <ac:spMk id="10" creationId="{D3A02EA9-062D-E485-404B-4A9CD1D9AD63}"/>
          </ac:spMkLst>
        </pc:spChg>
        <pc:spChg chg="mod">
          <ac:chgData name="Samuel BELLOT" userId="ea89b4e8-fe6d-4e9f-8b00-4490851a1e93" providerId="ADAL" clId="{373BF74C-91E5-4B86-93AB-2A63B61FB3C7}" dt="2024-11-27T16:41:50.161" v="402" actId="1076"/>
          <ac:spMkLst>
            <pc:docMk/>
            <pc:sldMk cId="101622020" sldId="287"/>
            <ac:spMk id="12" creationId="{09EFB439-C2C2-7E43-12D5-759F181AD1C8}"/>
          </ac:spMkLst>
        </pc:spChg>
        <pc:spChg chg="mod">
          <ac:chgData name="Samuel BELLOT" userId="ea89b4e8-fe6d-4e9f-8b00-4490851a1e93" providerId="ADAL" clId="{373BF74C-91E5-4B86-93AB-2A63B61FB3C7}" dt="2024-11-27T16:43:49.187" v="405" actId="1076"/>
          <ac:spMkLst>
            <pc:docMk/>
            <pc:sldMk cId="101622020" sldId="287"/>
            <ac:spMk id="13" creationId="{62BFC826-D422-80CF-B085-4B062C262A3E}"/>
          </ac:spMkLst>
        </pc:spChg>
        <pc:spChg chg="mod">
          <ac:chgData name="Samuel BELLOT" userId="ea89b4e8-fe6d-4e9f-8b00-4490851a1e93" providerId="ADAL" clId="{373BF74C-91E5-4B86-93AB-2A63B61FB3C7}" dt="2024-11-27T16:35:09.860" v="352" actId="14100"/>
          <ac:spMkLst>
            <pc:docMk/>
            <pc:sldMk cId="101622020" sldId="287"/>
            <ac:spMk id="47" creationId="{A80656AD-EEB1-FAB6-154B-3E424374D960}"/>
          </ac:spMkLst>
        </pc:spChg>
        <pc:spChg chg="mod">
          <ac:chgData name="Samuel BELLOT" userId="ea89b4e8-fe6d-4e9f-8b00-4490851a1e93" providerId="ADAL" clId="{373BF74C-91E5-4B86-93AB-2A63B61FB3C7}" dt="2024-11-27T16:33:42.492" v="344" actId="255"/>
          <ac:spMkLst>
            <pc:docMk/>
            <pc:sldMk cId="101622020" sldId="287"/>
            <ac:spMk id="177" creationId="{1D5AA0A5-61B2-DEFD-CA55-03B0FEB38195}"/>
          </ac:spMkLst>
        </pc:spChg>
        <pc:picChg chg="mod">
          <ac:chgData name="Samuel BELLOT" userId="ea89b4e8-fe6d-4e9f-8b00-4490851a1e93" providerId="ADAL" clId="{373BF74C-91E5-4B86-93AB-2A63B61FB3C7}" dt="2024-11-27T16:41:44.890" v="401" actId="1036"/>
          <ac:picMkLst>
            <pc:docMk/>
            <pc:sldMk cId="101622020" sldId="287"/>
            <ac:picMk id="52" creationId="{01E88714-B3D9-B2F7-09FF-214D1FE6F6E7}"/>
          </ac:picMkLst>
        </pc:picChg>
        <pc:picChg chg="mod">
          <ac:chgData name="Samuel BELLOT" userId="ea89b4e8-fe6d-4e9f-8b00-4490851a1e93" providerId="ADAL" clId="{373BF74C-91E5-4B86-93AB-2A63B61FB3C7}" dt="2024-11-27T16:39:39.884" v="367" actId="1076"/>
          <ac:picMkLst>
            <pc:docMk/>
            <pc:sldMk cId="101622020" sldId="287"/>
            <ac:picMk id="54" creationId="{D0D35B4B-1113-3429-AC88-211673BA2848}"/>
          </ac:picMkLst>
        </pc:picChg>
        <pc:picChg chg="mod">
          <ac:chgData name="Samuel BELLOT" userId="ea89b4e8-fe6d-4e9f-8b00-4490851a1e93" providerId="ADAL" clId="{373BF74C-91E5-4B86-93AB-2A63B61FB3C7}" dt="2024-11-27T16:39:47.621" v="371" actId="1035"/>
          <ac:picMkLst>
            <pc:docMk/>
            <pc:sldMk cId="101622020" sldId="287"/>
            <ac:picMk id="56" creationId="{089E4EDB-EB33-F7F1-E52C-B39C36920F4C}"/>
          </ac:picMkLst>
        </pc:picChg>
        <pc:picChg chg="mod ord">
          <ac:chgData name="Samuel BELLOT" userId="ea89b4e8-fe6d-4e9f-8b00-4490851a1e93" providerId="ADAL" clId="{373BF74C-91E5-4B86-93AB-2A63B61FB3C7}" dt="2024-11-27T16:31:29.996" v="343" actId="1076"/>
          <ac:picMkLst>
            <pc:docMk/>
            <pc:sldMk cId="101622020" sldId="287"/>
            <ac:picMk id="129" creationId="{AC736375-03EA-23C1-32BB-13EC5ECE636E}"/>
          </ac:picMkLst>
        </pc:picChg>
        <pc:picChg chg="mod">
          <ac:chgData name="Samuel BELLOT" userId="ea89b4e8-fe6d-4e9f-8b00-4490851a1e93" providerId="ADAL" clId="{373BF74C-91E5-4B86-93AB-2A63B61FB3C7}" dt="2024-11-27T16:41:39.765" v="376" actId="1037"/>
          <ac:picMkLst>
            <pc:docMk/>
            <pc:sldMk cId="101622020" sldId="287"/>
            <ac:picMk id="152" creationId="{583C3898-C5AB-9D80-034C-386B2E7ABD72}"/>
          </ac:picMkLst>
        </pc:picChg>
      </pc:sldChg>
      <pc:sldChg chg="addSp delSp modSp mod">
        <pc:chgData name="Samuel BELLOT" userId="ea89b4e8-fe6d-4e9f-8b00-4490851a1e93" providerId="ADAL" clId="{373BF74C-91E5-4B86-93AB-2A63B61FB3C7}" dt="2024-11-28T16:14:20.995" v="469" actId="1076"/>
        <pc:sldMkLst>
          <pc:docMk/>
          <pc:sldMk cId="3747742693" sldId="288"/>
        </pc:sldMkLst>
        <pc:spChg chg="mod">
          <ac:chgData name="Samuel BELLOT" userId="ea89b4e8-fe6d-4e9f-8b00-4490851a1e93" providerId="ADAL" clId="{373BF74C-91E5-4B86-93AB-2A63B61FB3C7}" dt="2024-11-27T16:03:20.279" v="101" actId="20577"/>
          <ac:spMkLst>
            <pc:docMk/>
            <pc:sldMk cId="3747742693" sldId="288"/>
            <ac:spMk id="3" creationId="{AC445B0C-A94E-C820-109D-AAD692EC4084}"/>
          </ac:spMkLst>
        </pc:spChg>
        <pc:spChg chg="mod">
          <ac:chgData name="Samuel BELLOT" userId="ea89b4e8-fe6d-4e9f-8b00-4490851a1e93" providerId="ADAL" clId="{373BF74C-91E5-4B86-93AB-2A63B61FB3C7}" dt="2024-11-27T16:02:38.829" v="51" actId="20577"/>
          <ac:spMkLst>
            <pc:docMk/>
            <pc:sldMk cId="3747742693" sldId="288"/>
            <ac:spMk id="40" creationId="{7983B467-6DA0-A87A-1EE0-39C43AB01721}"/>
          </ac:spMkLst>
        </pc:spChg>
        <pc:spChg chg="mod">
          <ac:chgData name="Samuel BELLOT" userId="ea89b4e8-fe6d-4e9f-8b00-4490851a1e93" providerId="ADAL" clId="{373BF74C-91E5-4B86-93AB-2A63B61FB3C7}" dt="2024-11-27T16:14:48.598" v="296" actId="20577"/>
          <ac:spMkLst>
            <pc:docMk/>
            <pc:sldMk cId="3747742693" sldId="288"/>
            <ac:spMk id="41" creationId="{2B085496-230A-D945-CC34-E12C081597EE}"/>
          </ac:spMkLst>
        </pc:spChg>
        <pc:spChg chg="mod">
          <ac:chgData name="Samuel BELLOT" userId="ea89b4e8-fe6d-4e9f-8b00-4490851a1e93" providerId="ADAL" clId="{373BF74C-91E5-4B86-93AB-2A63B61FB3C7}" dt="2024-11-28T16:13:55.599" v="464"/>
          <ac:spMkLst>
            <pc:docMk/>
            <pc:sldMk cId="3747742693" sldId="288"/>
            <ac:spMk id="43" creationId="{25DA69F6-166F-948F-666B-A04F89488CCF}"/>
          </ac:spMkLst>
        </pc:spChg>
        <pc:spChg chg="mod">
          <ac:chgData name="Samuel BELLOT" userId="ea89b4e8-fe6d-4e9f-8b00-4490851a1e93" providerId="ADAL" clId="{373BF74C-91E5-4B86-93AB-2A63B61FB3C7}" dt="2024-11-28T16:13:08.889" v="446" actId="6549"/>
          <ac:spMkLst>
            <pc:docMk/>
            <pc:sldMk cId="3747742693" sldId="288"/>
            <ac:spMk id="44" creationId="{EA831218-E55A-8CF0-F5A8-A0E227879E5C}"/>
          </ac:spMkLst>
        </pc:spChg>
        <pc:spChg chg="mod">
          <ac:chgData name="Samuel BELLOT" userId="ea89b4e8-fe6d-4e9f-8b00-4490851a1e93" providerId="ADAL" clId="{373BF74C-91E5-4B86-93AB-2A63B61FB3C7}" dt="2024-11-27T16:45:49.950" v="415" actId="164"/>
          <ac:spMkLst>
            <pc:docMk/>
            <pc:sldMk cId="3747742693" sldId="288"/>
            <ac:spMk id="46" creationId="{2AD7DF96-DBE7-C11A-4843-BFD4F1EFC773}"/>
          </ac:spMkLst>
        </pc:spChg>
        <pc:spChg chg="mod">
          <ac:chgData name="Samuel BELLOT" userId="ea89b4e8-fe6d-4e9f-8b00-4490851a1e93" providerId="ADAL" clId="{373BF74C-91E5-4B86-93AB-2A63B61FB3C7}" dt="2024-11-27T16:45:49.950" v="415" actId="164"/>
          <ac:spMkLst>
            <pc:docMk/>
            <pc:sldMk cId="3747742693" sldId="288"/>
            <ac:spMk id="47" creationId="{26FDCA93-FCCB-4810-3718-51445D52A76D}"/>
          </ac:spMkLst>
        </pc:spChg>
        <pc:grpChg chg="mod">
          <ac:chgData name="Samuel BELLOT" userId="ea89b4e8-fe6d-4e9f-8b00-4490851a1e93" providerId="ADAL" clId="{373BF74C-91E5-4B86-93AB-2A63B61FB3C7}" dt="2024-11-27T16:44:56.519" v="406" actId="1076"/>
          <ac:grpSpMkLst>
            <pc:docMk/>
            <pc:sldMk cId="3747742693" sldId="288"/>
            <ac:grpSpMk id="10" creationId="{EDD19450-5975-7B82-BEDC-7F93F116FD8A}"/>
          </ac:grpSpMkLst>
        </pc:grpChg>
        <pc:grpChg chg="mod">
          <ac:chgData name="Samuel BELLOT" userId="ea89b4e8-fe6d-4e9f-8b00-4490851a1e93" providerId="ADAL" clId="{373BF74C-91E5-4B86-93AB-2A63B61FB3C7}" dt="2024-11-28T16:14:06.240" v="466" actId="1076"/>
          <ac:grpSpMkLst>
            <pc:docMk/>
            <pc:sldMk cId="3747742693" sldId="288"/>
            <ac:grpSpMk id="11" creationId="{2424036D-9101-E2FE-C6C3-03CD6E3009A3}"/>
          </ac:grpSpMkLst>
        </pc:grpChg>
        <pc:grpChg chg="mod">
          <ac:chgData name="Samuel BELLOT" userId="ea89b4e8-fe6d-4e9f-8b00-4490851a1e93" providerId="ADAL" clId="{373BF74C-91E5-4B86-93AB-2A63B61FB3C7}" dt="2024-11-28T16:14:16.460" v="468" actId="1076"/>
          <ac:grpSpMkLst>
            <pc:docMk/>
            <pc:sldMk cId="3747742693" sldId="288"/>
            <ac:grpSpMk id="12" creationId="{C10F7AF3-37F3-D148-59DE-E31F9530B967}"/>
          </ac:grpSpMkLst>
        </pc:grpChg>
        <pc:grpChg chg="add mod">
          <ac:chgData name="Samuel BELLOT" userId="ea89b4e8-fe6d-4e9f-8b00-4490851a1e93" providerId="ADAL" clId="{373BF74C-91E5-4B86-93AB-2A63B61FB3C7}" dt="2024-11-28T16:14:20.995" v="469" actId="1076"/>
          <ac:grpSpMkLst>
            <pc:docMk/>
            <pc:sldMk cId="3747742693" sldId="288"/>
            <ac:grpSpMk id="13" creationId="{D4FCA715-5281-DDDF-9159-B784474D5FD4}"/>
          </ac:grpSpMkLst>
        </pc:grpChg>
        <pc:cxnChg chg="mod">
          <ac:chgData name="Samuel BELLOT" userId="ea89b4e8-fe6d-4e9f-8b00-4490851a1e93" providerId="ADAL" clId="{373BF74C-91E5-4B86-93AB-2A63B61FB3C7}" dt="2024-11-27T16:03:26.413" v="102" actId="1076"/>
          <ac:cxnSpMkLst>
            <pc:docMk/>
            <pc:sldMk cId="3747742693" sldId="288"/>
            <ac:cxnSpMk id="7" creationId="{F1790679-9662-9AAC-F1B0-68B7D33AA5CF}"/>
          </ac:cxnSpMkLst>
        </pc:cxnChg>
        <pc:cxnChg chg="mod">
          <ac:chgData name="Samuel BELLOT" userId="ea89b4e8-fe6d-4e9f-8b00-4490851a1e93" providerId="ADAL" clId="{373BF74C-91E5-4B86-93AB-2A63B61FB3C7}" dt="2024-11-27T16:45:02.562" v="407" actId="1076"/>
          <ac:cxnSpMkLst>
            <pc:docMk/>
            <pc:sldMk cId="3747742693" sldId="288"/>
            <ac:cxnSpMk id="42" creationId="{E9CE6760-CA7D-21DA-7ABF-20E2A2A48500}"/>
          </ac:cxnSpMkLst>
        </pc:cxnChg>
        <pc:cxnChg chg="mod">
          <ac:chgData name="Samuel BELLOT" userId="ea89b4e8-fe6d-4e9f-8b00-4490851a1e93" providerId="ADAL" clId="{373BF74C-91E5-4B86-93AB-2A63B61FB3C7}" dt="2024-11-28T16:14:12.716" v="467" actId="1076"/>
          <ac:cxnSpMkLst>
            <pc:docMk/>
            <pc:sldMk cId="3747742693" sldId="288"/>
            <ac:cxnSpMk id="45" creationId="{8B3A3B42-36A6-54D3-6B88-B7DE7194716C}"/>
          </ac:cxnSpMkLst>
        </pc:cxnChg>
        <pc:cxnChg chg="mod">
          <ac:chgData name="Samuel BELLOT" userId="ea89b4e8-fe6d-4e9f-8b00-4490851a1e93" providerId="ADAL" clId="{373BF74C-91E5-4B86-93AB-2A63B61FB3C7}" dt="2024-11-27T16:45:49.950" v="415" actId="164"/>
          <ac:cxnSpMkLst>
            <pc:docMk/>
            <pc:sldMk cId="3747742693" sldId="288"/>
            <ac:cxnSpMk id="48" creationId="{78C36D05-2F9E-F03F-FB93-86AEB906F4CB}"/>
          </ac:cxnSpMkLst>
        </pc:cxnChg>
        <pc:cxnChg chg="mod">
          <ac:chgData name="Samuel BELLOT" userId="ea89b4e8-fe6d-4e9f-8b00-4490851a1e93" providerId="ADAL" clId="{373BF74C-91E5-4B86-93AB-2A63B61FB3C7}" dt="2024-11-27T16:46:09.069" v="417" actId="14100"/>
          <ac:cxnSpMkLst>
            <pc:docMk/>
            <pc:sldMk cId="3747742693" sldId="288"/>
            <ac:cxnSpMk id="51" creationId="{77430ADE-2865-8082-0ADC-14B52D593C7D}"/>
          </ac:cxnSpMkLst>
        </pc:cxnChg>
      </pc:sldChg>
      <pc:sldMasterChg chg="modSldLayout">
        <pc:chgData name="Samuel BELLOT" userId="ea89b4e8-fe6d-4e9f-8b00-4490851a1e93" providerId="ADAL" clId="{373BF74C-91E5-4B86-93AB-2A63B61FB3C7}" dt="2024-12-19T11:51:05.653" v="471" actId="20577"/>
        <pc:sldMasterMkLst>
          <pc:docMk/>
          <pc:sldMasterMk cId="497714275" sldId="2147483648"/>
        </pc:sldMasterMkLst>
        <pc:sldLayoutChg chg="addSp delSp modSp mod">
          <pc:chgData name="Samuel BELLOT" userId="ea89b4e8-fe6d-4e9f-8b00-4490851a1e93" providerId="ADAL" clId="{373BF74C-91E5-4B86-93AB-2A63B61FB3C7}" dt="2024-12-19T11:51:05.653" v="471" actId="20577"/>
          <pc:sldLayoutMkLst>
            <pc:docMk/>
            <pc:sldMasterMk cId="497714275" sldId="2147483648"/>
            <pc:sldLayoutMk cId="935728955" sldId="2147483654"/>
          </pc:sldLayoutMkLst>
          <pc:spChg chg="mod">
            <ac:chgData name="Samuel BELLOT" userId="ea89b4e8-fe6d-4e9f-8b00-4490851a1e93" providerId="ADAL" clId="{373BF74C-91E5-4B86-93AB-2A63B61FB3C7}" dt="2024-12-19T11:51:05.653" v="471" actId="20577"/>
            <ac:spMkLst>
              <pc:docMk/>
              <pc:sldMasterMk cId="497714275" sldId="2147483648"/>
              <pc:sldLayoutMk cId="935728955" sldId="2147483654"/>
              <ac:spMk id="29" creationId="{284BC5E5-D948-DE4B-5D7E-8D92F990F40B}"/>
            </ac:spMkLst>
          </pc:spChg>
          <pc:picChg chg="add mod ord modCrop">
            <ac:chgData name="Samuel BELLOT" userId="ea89b4e8-fe6d-4e9f-8b00-4490851a1e93" providerId="ADAL" clId="{373BF74C-91E5-4B86-93AB-2A63B61FB3C7}" dt="2024-11-28T15:06:48.535" v="440" actId="732"/>
            <ac:picMkLst>
              <pc:docMk/>
              <pc:sldMasterMk cId="497714275" sldId="2147483648"/>
              <pc:sldLayoutMk cId="935728955" sldId="2147483654"/>
              <ac:picMk id="5" creationId="{9381367F-8711-9139-F983-85EFD10D9D2B}"/>
            </ac:picMkLst>
          </pc:picChg>
          <pc:picChg chg="mod">
            <ac:chgData name="Samuel BELLOT" userId="ea89b4e8-fe6d-4e9f-8b00-4490851a1e93" providerId="ADAL" clId="{373BF74C-91E5-4B86-93AB-2A63B61FB3C7}" dt="2024-11-28T15:06:26.615" v="437" actId="1076"/>
            <ac:picMkLst>
              <pc:docMk/>
              <pc:sldMasterMk cId="497714275" sldId="2147483648"/>
              <pc:sldLayoutMk cId="935728955" sldId="2147483654"/>
              <ac:picMk id="13" creationId="{731FB8CB-6045-8D5A-CB6F-F3BF666145F7}"/>
            </ac:picMkLst>
          </pc:picChg>
        </pc:sldLayoutChg>
        <pc:sldLayoutChg chg="modSp mod">
          <pc:chgData name="Samuel BELLOT" userId="ea89b4e8-fe6d-4e9f-8b00-4490851a1e93" providerId="ADAL" clId="{373BF74C-91E5-4B86-93AB-2A63B61FB3C7}" dt="2024-11-27T16:39:20.665" v="364" actId="1076"/>
          <pc:sldLayoutMkLst>
            <pc:docMk/>
            <pc:sldMasterMk cId="497714275" sldId="2147483648"/>
            <pc:sldLayoutMk cId="1353640753" sldId="2147483671"/>
          </pc:sldLayoutMkLst>
          <pc:spChg chg="mod">
            <ac:chgData name="Samuel BELLOT" userId="ea89b4e8-fe6d-4e9f-8b00-4490851a1e93" providerId="ADAL" clId="{373BF74C-91E5-4B86-93AB-2A63B61FB3C7}" dt="2024-11-27T16:39:20.665" v="364" actId="1076"/>
            <ac:spMkLst>
              <pc:docMk/>
              <pc:sldMasterMk cId="497714275" sldId="2147483648"/>
              <pc:sldLayoutMk cId="1353640753" sldId="2147483671"/>
              <ac:spMk id="2" creationId="{1C4B54A3-962E-A496-E327-403E8D9B82D7}"/>
            </ac:spMkLst>
          </pc:spChg>
          <pc:spChg chg="mod">
            <ac:chgData name="Samuel BELLOT" userId="ea89b4e8-fe6d-4e9f-8b00-4490851a1e93" providerId="ADAL" clId="{373BF74C-91E5-4B86-93AB-2A63B61FB3C7}" dt="2024-11-27T16:39:13.458" v="363" actId="1076"/>
            <ac:spMkLst>
              <pc:docMk/>
              <pc:sldMasterMk cId="497714275" sldId="2147483648"/>
              <pc:sldLayoutMk cId="1353640753" sldId="2147483671"/>
              <ac:spMk id="11" creationId="{05E04AC1-84FF-03C6-4A2D-336222BC320E}"/>
            </ac:spMkLst>
          </pc:spChg>
          <pc:spChg chg="mod">
            <ac:chgData name="Samuel BELLOT" userId="ea89b4e8-fe6d-4e9f-8b00-4490851a1e93" providerId="ADAL" clId="{373BF74C-91E5-4B86-93AB-2A63B61FB3C7}" dt="2024-11-27T16:39:01.801" v="361" actId="1035"/>
            <ac:spMkLst>
              <pc:docMk/>
              <pc:sldMasterMk cId="497714275" sldId="2147483648"/>
              <pc:sldLayoutMk cId="1353640753" sldId="2147483671"/>
              <ac:spMk id="12" creationId="{2DFCEEFA-35E8-B948-9B4C-2C25387F8836}"/>
            </ac:spMkLst>
          </pc:spChg>
          <pc:spChg chg="mod">
            <ac:chgData name="Samuel BELLOT" userId="ea89b4e8-fe6d-4e9f-8b00-4490851a1e93" providerId="ADAL" clId="{373BF74C-91E5-4B86-93AB-2A63B61FB3C7}" dt="2024-11-27T16:39:07.573" v="362" actId="1076"/>
            <ac:spMkLst>
              <pc:docMk/>
              <pc:sldMasterMk cId="497714275" sldId="2147483648"/>
              <pc:sldLayoutMk cId="1353640753" sldId="2147483671"/>
              <ac:spMk id="13" creationId="{F0680B44-44A4-471E-6B76-2CFFFCF7232E}"/>
            </ac:spMkLst>
          </pc:spChg>
          <pc:spChg chg="mod">
            <ac:chgData name="Samuel BELLOT" userId="ea89b4e8-fe6d-4e9f-8b00-4490851a1e93" providerId="ADAL" clId="{373BF74C-91E5-4B86-93AB-2A63B61FB3C7}" dt="2024-11-27T16:38:36.124" v="355" actId="14100"/>
            <ac:spMkLst>
              <pc:docMk/>
              <pc:sldMasterMk cId="497714275" sldId="2147483648"/>
              <pc:sldLayoutMk cId="1353640753" sldId="2147483671"/>
              <ac:spMk id="14" creationId="{038CC9A8-C772-59D6-BFF5-0BE5AB84A910}"/>
            </ac:spMkLst>
          </pc:spChg>
          <pc:spChg chg="mod">
            <ac:chgData name="Samuel BELLOT" userId="ea89b4e8-fe6d-4e9f-8b00-4490851a1e93" providerId="ADAL" clId="{373BF74C-91E5-4B86-93AB-2A63B61FB3C7}" dt="2024-11-27T16:38:41.942" v="356" actId="14100"/>
            <ac:spMkLst>
              <pc:docMk/>
              <pc:sldMasterMk cId="497714275" sldId="2147483648"/>
              <pc:sldLayoutMk cId="1353640753" sldId="2147483671"/>
              <ac:spMk id="22" creationId="{C73B898A-5903-FBB9-D702-3BB9875EF503}"/>
            </ac:spMkLst>
          </pc:spChg>
          <pc:spChg chg="mod">
            <ac:chgData name="Samuel BELLOT" userId="ea89b4e8-fe6d-4e9f-8b00-4490851a1e93" providerId="ADAL" clId="{373BF74C-91E5-4B86-93AB-2A63B61FB3C7}" dt="2024-11-27T16:38:45.054" v="357" actId="14100"/>
            <ac:spMkLst>
              <pc:docMk/>
              <pc:sldMasterMk cId="497714275" sldId="2147483648"/>
              <pc:sldLayoutMk cId="1353640753" sldId="2147483671"/>
              <ac:spMk id="40" creationId="{70541203-AB56-38D5-DAE6-1E448E5744BD}"/>
            </ac:spMkLst>
          </pc:spChg>
          <pc:spChg chg="mod">
            <ac:chgData name="Samuel BELLOT" userId="ea89b4e8-fe6d-4e9f-8b00-4490851a1e93" providerId="ADAL" clId="{373BF74C-91E5-4B86-93AB-2A63B61FB3C7}" dt="2024-11-27T16:38:47.677" v="358" actId="14100"/>
            <ac:spMkLst>
              <pc:docMk/>
              <pc:sldMasterMk cId="497714275" sldId="2147483648"/>
              <pc:sldLayoutMk cId="1353640753" sldId="2147483671"/>
              <ac:spMk id="44" creationId="{F37127A3-4D62-F965-8456-AE620F4B1946}"/>
            </ac:spMkLst>
          </pc:spChg>
        </pc:sldLayoutChg>
      </pc:sldMasterChg>
    </pc:docChg>
  </pc:docChgLst>
  <pc:docChgLst>
    <pc:chgData name="Erwann TISON" userId="908daaff-3091-4ef0-8315-94952acb7697" providerId="ADAL" clId="{4AEC8645-9A20-4997-BB7B-262B667788BC}"/>
    <pc:docChg chg="undo custSel modSld">
      <pc:chgData name="Erwann TISON" userId="908daaff-3091-4ef0-8315-94952acb7697" providerId="ADAL" clId="{4AEC8645-9A20-4997-BB7B-262B667788BC}" dt="2024-12-20T10:13:23.319" v="33" actId="1076"/>
      <pc:docMkLst>
        <pc:docMk/>
      </pc:docMkLst>
      <pc:sldChg chg="delSp modSp mod">
        <pc:chgData name="Erwann TISON" userId="908daaff-3091-4ef0-8315-94952acb7697" providerId="ADAL" clId="{4AEC8645-9A20-4997-BB7B-262B667788BC}" dt="2024-12-20T10:12:35.905" v="2" actId="1076"/>
        <pc:sldMkLst>
          <pc:docMk/>
          <pc:sldMk cId="2521814416" sldId="273"/>
        </pc:sldMkLst>
        <pc:spChg chg="mod">
          <ac:chgData name="Erwann TISON" userId="908daaff-3091-4ef0-8315-94952acb7697" providerId="ADAL" clId="{4AEC8645-9A20-4997-BB7B-262B667788BC}" dt="2024-12-20T10:12:35.905" v="2" actId="1076"/>
          <ac:spMkLst>
            <pc:docMk/>
            <pc:sldMk cId="2521814416" sldId="273"/>
            <ac:spMk id="34" creationId="{52E47421-04F0-8965-0D06-6CB21D461D7F}"/>
          </ac:spMkLst>
        </pc:spChg>
      </pc:sldChg>
      <pc:sldChg chg="modSp mod">
        <pc:chgData name="Erwann TISON" userId="908daaff-3091-4ef0-8315-94952acb7697" providerId="ADAL" clId="{4AEC8645-9A20-4997-BB7B-262B667788BC}" dt="2024-12-20T10:13:23.319" v="33" actId="1076"/>
        <pc:sldMkLst>
          <pc:docMk/>
          <pc:sldMk cId="3747742693" sldId="288"/>
        </pc:sldMkLst>
        <pc:spChg chg="mod">
          <ac:chgData name="Erwann TISON" userId="908daaff-3091-4ef0-8315-94952acb7697" providerId="ADAL" clId="{4AEC8645-9A20-4997-BB7B-262B667788BC}" dt="2024-12-20T10:13:08.094" v="29" actId="1076"/>
          <ac:spMkLst>
            <pc:docMk/>
            <pc:sldMk cId="3747742693" sldId="288"/>
            <ac:spMk id="2" creationId="{B8439999-6E23-4B90-E9C4-D05D7239C4F9}"/>
          </ac:spMkLst>
        </pc:spChg>
        <pc:spChg chg="mod">
          <ac:chgData name="Erwann TISON" userId="908daaff-3091-4ef0-8315-94952acb7697" providerId="ADAL" clId="{4AEC8645-9A20-4997-BB7B-262B667788BC}" dt="2024-12-20T10:12:55.339" v="25" actId="1076"/>
          <ac:spMkLst>
            <pc:docMk/>
            <pc:sldMk cId="3747742693" sldId="288"/>
            <ac:spMk id="3" creationId="{AC445B0C-A94E-C820-109D-AAD692EC4084}"/>
          </ac:spMkLst>
        </pc:spChg>
        <pc:spChg chg="mod">
          <ac:chgData name="Erwann TISON" userId="908daaff-3091-4ef0-8315-94952acb7697" providerId="ADAL" clId="{4AEC8645-9A20-4997-BB7B-262B667788BC}" dt="2024-12-20T10:13:13.106" v="30" actId="1076"/>
          <ac:spMkLst>
            <pc:docMk/>
            <pc:sldMk cId="3747742693" sldId="288"/>
            <ac:spMk id="41" creationId="{2B085496-230A-D945-CC34-E12C081597EE}"/>
          </ac:spMkLst>
        </pc:spChg>
        <pc:grpChg chg="mod">
          <ac:chgData name="Erwann TISON" userId="908daaff-3091-4ef0-8315-94952acb7697" providerId="ADAL" clId="{4AEC8645-9A20-4997-BB7B-262B667788BC}" dt="2024-12-20T10:12:46.794" v="23" actId="1035"/>
          <ac:grpSpMkLst>
            <pc:docMk/>
            <pc:sldMk cId="3747742693" sldId="288"/>
            <ac:grpSpMk id="10" creationId="{EDD19450-5975-7B82-BEDC-7F93F116FD8A}"/>
          </ac:grpSpMkLst>
        </pc:grpChg>
        <pc:grpChg chg="mod">
          <ac:chgData name="Erwann TISON" userId="908daaff-3091-4ef0-8315-94952acb7697" providerId="ADAL" clId="{4AEC8645-9A20-4997-BB7B-262B667788BC}" dt="2024-12-20T10:12:46.794" v="23" actId="1035"/>
          <ac:grpSpMkLst>
            <pc:docMk/>
            <pc:sldMk cId="3747742693" sldId="288"/>
            <ac:grpSpMk id="11" creationId="{2424036D-9101-E2FE-C6C3-03CD6E3009A3}"/>
          </ac:grpSpMkLst>
        </pc:grpChg>
        <pc:grpChg chg="mod">
          <ac:chgData name="Erwann TISON" userId="908daaff-3091-4ef0-8315-94952acb7697" providerId="ADAL" clId="{4AEC8645-9A20-4997-BB7B-262B667788BC}" dt="2024-12-20T10:13:16.663" v="31" actId="1076"/>
          <ac:grpSpMkLst>
            <pc:docMk/>
            <pc:sldMk cId="3747742693" sldId="288"/>
            <ac:grpSpMk id="12" creationId="{C10F7AF3-37F3-D148-59DE-E31F9530B967}"/>
          </ac:grpSpMkLst>
        </pc:grpChg>
        <pc:grpChg chg="mod">
          <ac:chgData name="Erwann TISON" userId="908daaff-3091-4ef0-8315-94952acb7697" providerId="ADAL" clId="{4AEC8645-9A20-4997-BB7B-262B667788BC}" dt="2024-12-20T10:12:46.794" v="23" actId="1035"/>
          <ac:grpSpMkLst>
            <pc:docMk/>
            <pc:sldMk cId="3747742693" sldId="288"/>
            <ac:grpSpMk id="13" creationId="{D4FCA715-5281-DDDF-9159-B784474D5FD4}"/>
          </ac:grpSpMkLst>
        </pc:grpChg>
        <pc:cxnChg chg="mod">
          <ac:chgData name="Erwann TISON" userId="908daaff-3091-4ef0-8315-94952acb7697" providerId="ADAL" clId="{4AEC8645-9A20-4997-BB7B-262B667788BC}" dt="2024-12-20T10:13:04.896" v="28" actId="1076"/>
          <ac:cxnSpMkLst>
            <pc:docMk/>
            <pc:sldMk cId="3747742693" sldId="288"/>
            <ac:cxnSpMk id="7" creationId="{F1790679-9662-9AAC-F1B0-68B7D33AA5CF}"/>
          </ac:cxnSpMkLst>
        </pc:cxnChg>
        <pc:cxnChg chg="mod">
          <ac:chgData name="Erwann TISON" userId="908daaff-3091-4ef0-8315-94952acb7697" providerId="ADAL" clId="{4AEC8645-9A20-4997-BB7B-262B667788BC}" dt="2024-12-20T10:12:46.794" v="23" actId="1035"/>
          <ac:cxnSpMkLst>
            <pc:docMk/>
            <pc:sldMk cId="3747742693" sldId="288"/>
            <ac:cxnSpMk id="45" creationId="{8B3A3B42-36A6-54D3-6B88-B7DE7194716C}"/>
          </ac:cxnSpMkLst>
        </pc:cxnChg>
        <pc:cxnChg chg="mod">
          <ac:chgData name="Erwann TISON" userId="908daaff-3091-4ef0-8315-94952acb7697" providerId="ADAL" clId="{4AEC8645-9A20-4997-BB7B-262B667788BC}" dt="2024-12-20T10:13:23.319" v="33" actId="1076"/>
          <ac:cxnSpMkLst>
            <pc:docMk/>
            <pc:sldMk cId="3747742693" sldId="288"/>
            <ac:cxnSpMk id="48" creationId="{78C36D05-2F9E-F03F-FB93-86AEB906F4CB}"/>
          </ac:cxnSpMkLst>
        </pc:cxnChg>
        <pc:cxnChg chg="mod">
          <ac:chgData name="Erwann TISON" userId="908daaff-3091-4ef0-8315-94952acb7697" providerId="ADAL" clId="{4AEC8645-9A20-4997-BB7B-262B667788BC}" dt="2024-12-20T10:13:19.807" v="32" actId="1076"/>
          <ac:cxnSpMkLst>
            <pc:docMk/>
            <pc:sldMk cId="3747742693" sldId="288"/>
            <ac:cxnSpMk id="51" creationId="{77430ADE-2865-8082-0ADC-14B52D593C7D}"/>
          </ac:cxnSpMkLst>
        </pc:cxnChg>
      </pc:sldChg>
    </pc:docChg>
  </pc:docChgLst>
  <pc:docChgLst>
    <pc:chgData name="Erwann TISON" userId="908daaff-3091-4ef0-8315-94952acb7697" providerId="ADAL" clId="{D54E36EE-D4CE-4775-B540-346A05C16905}"/>
    <pc:docChg chg="custSel modSld">
      <pc:chgData name="Erwann TISON" userId="908daaff-3091-4ef0-8315-94952acb7697" providerId="ADAL" clId="{D54E36EE-D4CE-4775-B540-346A05C16905}" dt="2025-01-14T10:30:34.833" v="45" actId="1076"/>
      <pc:docMkLst>
        <pc:docMk/>
      </pc:docMkLst>
      <pc:sldChg chg="delSp modSp mod">
        <pc:chgData name="Erwann TISON" userId="908daaff-3091-4ef0-8315-94952acb7697" providerId="ADAL" clId="{D54E36EE-D4CE-4775-B540-346A05C16905}" dt="2025-01-14T10:30:34.833" v="45" actId="1076"/>
        <pc:sldMkLst>
          <pc:docMk/>
          <pc:sldMk cId="2521814416" sldId="273"/>
        </pc:sldMkLst>
        <pc:spChg chg="del mod">
          <ac:chgData name="Erwann TISON" userId="908daaff-3091-4ef0-8315-94952acb7697" providerId="ADAL" clId="{D54E36EE-D4CE-4775-B540-346A05C16905}" dt="2025-01-14T10:30:11.662" v="40" actId="478"/>
          <ac:spMkLst>
            <pc:docMk/>
            <pc:sldMk cId="2521814416" sldId="273"/>
            <ac:spMk id="11" creationId="{5CD2C348-5869-4A08-9B15-4E4747A5F58B}"/>
          </ac:spMkLst>
        </pc:spChg>
        <pc:spChg chg="del">
          <ac:chgData name="Erwann TISON" userId="908daaff-3091-4ef0-8315-94952acb7697" providerId="ADAL" clId="{D54E36EE-D4CE-4775-B540-346A05C16905}" dt="2025-01-14T10:30:10.146" v="38" actId="478"/>
          <ac:spMkLst>
            <pc:docMk/>
            <pc:sldMk cId="2521814416" sldId="273"/>
            <ac:spMk id="13" creationId="{492BA866-D978-43F5-83E7-45E236526029}"/>
          </ac:spMkLst>
        </pc:spChg>
        <pc:grpChg chg="mod">
          <ac:chgData name="Erwann TISON" userId="908daaff-3091-4ef0-8315-94952acb7697" providerId="ADAL" clId="{D54E36EE-D4CE-4775-B540-346A05C16905}" dt="2025-01-14T10:30:34.833" v="45" actId="1076"/>
          <ac:grpSpMkLst>
            <pc:docMk/>
            <pc:sldMk cId="2521814416" sldId="273"/>
            <ac:grpSpMk id="21" creationId="{C8A5AECE-65EA-FE24-B02A-BC2DB7ED3E16}"/>
          </ac:grpSpMkLst>
        </pc:grpChg>
      </pc:sldChg>
      <pc:sldChg chg="addSp modSp mod">
        <pc:chgData name="Erwann TISON" userId="908daaff-3091-4ef0-8315-94952acb7697" providerId="ADAL" clId="{D54E36EE-D4CE-4775-B540-346A05C16905}" dt="2025-01-14T10:30:03.830" v="36" actId="1076"/>
        <pc:sldMkLst>
          <pc:docMk/>
          <pc:sldMk cId="87585754" sldId="282"/>
        </pc:sldMkLst>
        <pc:spChg chg="add mod">
          <ac:chgData name="Erwann TISON" userId="908daaff-3091-4ef0-8315-94952acb7697" providerId="ADAL" clId="{D54E36EE-D4CE-4775-B540-346A05C16905}" dt="2025-01-14T10:29:58.757" v="34" actId="14100"/>
          <ac:spMkLst>
            <pc:docMk/>
            <pc:sldMk cId="87585754" sldId="282"/>
            <ac:spMk id="2" creationId="{F611892A-2255-18F3-B81A-09B205AD9774}"/>
          </ac:spMkLst>
        </pc:spChg>
        <pc:spChg chg="add mod">
          <ac:chgData name="Erwann TISON" userId="908daaff-3091-4ef0-8315-94952acb7697" providerId="ADAL" clId="{D54E36EE-D4CE-4775-B540-346A05C16905}" dt="2025-01-14T10:30:03.830" v="36" actId="1076"/>
          <ac:spMkLst>
            <pc:docMk/>
            <pc:sldMk cId="87585754" sldId="282"/>
            <ac:spMk id="3" creationId="{AE318878-2C37-38C9-AFD7-59AC1A76B6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8FDAF6-73EE-B549-9E71-04E53966F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026447C-4592-739F-947B-2309007FF4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44627-CC16-4A1C-BAD9-856E6D1F4025}"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E0C48254-400C-21F9-2F1D-FA113CC79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C848A38-3FA5-1713-4384-B1D6ED3B23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4EB5B0-1153-4EF3-9804-B7F53B77C376}" type="slidenum">
              <a:rPr lang="fr-FR" smtClean="0"/>
              <a:t>‹N°›</a:t>
            </a:fld>
            <a:endParaRPr lang="fr-FR"/>
          </a:p>
        </p:txBody>
      </p:sp>
    </p:spTree>
    <p:extLst>
      <p:ext uri="{BB962C8B-B14F-4D97-AF65-F5344CB8AC3E}">
        <p14:creationId xmlns:p14="http://schemas.microsoft.com/office/powerpoint/2010/main" val="4269569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22596-5793-2B4C-B65E-B9176A793B4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BF08-E369-824B-B617-E7C58423AB0B}" type="slidenum">
              <a:rPr lang="fr-FR" smtClean="0"/>
              <a:t>‹N°›</a:t>
            </a:fld>
            <a:endParaRPr lang="fr-FR"/>
          </a:p>
        </p:txBody>
      </p:sp>
    </p:spTree>
    <p:extLst>
      <p:ext uri="{BB962C8B-B14F-4D97-AF65-F5344CB8AC3E}">
        <p14:creationId xmlns:p14="http://schemas.microsoft.com/office/powerpoint/2010/main" val="188765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9DBF08-E369-824B-B617-E7C58423AB0B}" type="slidenum">
              <a:rPr lang="fr-FR" smtClean="0"/>
              <a:t>3</a:t>
            </a:fld>
            <a:endParaRPr lang="fr-FR"/>
          </a:p>
        </p:txBody>
      </p:sp>
    </p:spTree>
    <p:extLst>
      <p:ext uri="{BB962C8B-B14F-4D97-AF65-F5344CB8AC3E}">
        <p14:creationId xmlns:p14="http://schemas.microsoft.com/office/powerpoint/2010/main" val="1651896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2380406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e de garde">
    <p:spTree>
      <p:nvGrpSpPr>
        <p:cNvPr id="1" name=""/>
        <p:cNvGrpSpPr/>
        <p:nvPr/>
      </p:nvGrpSpPr>
      <p:grpSpPr>
        <a:xfrm>
          <a:off x="0" y="0"/>
          <a:ext cx="0" cy="0"/>
          <a:chOff x="0" y="0"/>
          <a:chExt cx="0" cy="0"/>
        </a:xfrm>
      </p:grpSpPr>
      <p:pic>
        <p:nvPicPr>
          <p:cNvPr id="3" name="Image 2" descr="Une image contenant Caractère coloré, Graphique, Lilas, conception&#10;&#10;Description générée automatiquement">
            <a:extLst>
              <a:ext uri="{FF2B5EF4-FFF2-40B4-BE49-F238E27FC236}">
                <a16:creationId xmlns:a16="http://schemas.microsoft.com/office/drawing/2014/main" id="{852F74A3-8CA2-DAAE-C6E8-DF47BC2BD7BC}"/>
              </a:ext>
            </a:extLst>
          </p:cNvPr>
          <p:cNvPicPr>
            <a:picLocks noChangeAspect="1"/>
          </p:cNvPicPr>
          <p:nvPr userDrawn="1"/>
        </p:nvPicPr>
        <p:blipFill>
          <a:blip r:embed="rId2"/>
          <a:stretch>
            <a:fillRect/>
          </a:stretch>
        </p:blipFill>
        <p:spPr>
          <a:xfrm>
            <a:off x="0" y="0"/>
            <a:ext cx="7564362" cy="10691813"/>
          </a:xfrm>
          <a:prstGeom prst="rect">
            <a:avLst/>
          </a:prstGeom>
        </p:spPr>
      </p:pic>
      <p:cxnSp>
        <p:nvCxnSpPr>
          <p:cNvPr id="6" name="Connecteur droit 5">
            <a:extLst>
              <a:ext uri="{FF2B5EF4-FFF2-40B4-BE49-F238E27FC236}">
                <a16:creationId xmlns:a16="http://schemas.microsoft.com/office/drawing/2014/main" id="{93EA2427-6A58-6DBB-CB94-927B44FC3908}"/>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7" name="Espace réservé du texte 18">
            <a:extLst>
              <a:ext uri="{FF2B5EF4-FFF2-40B4-BE49-F238E27FC236}">
                <a16:creationId xmlns:a16="http://schemas.microsoft.com/office/drawing/2014/main" id="{77A36E03-11AF-2509-BB01-A3EF586DEAB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84B911E3-F29E-B178-56A9-99EAFE447CD3}"/>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3" name="Espace réservé du texte 18">
            <a:extLst>
              <a:ext uri="{FF2B5EF4-FFF2-40B4-BE49-F238E27FC236}">
                <a16:creationId xmlns:a16="http://schemas.microsoft.com/office/drawing/2014/main" id="{9771B837-B71F-EBB0-41D5-6A5ABE6031A3}"/>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4" name="ZoneTexte 13">
            <a:extLst>
              <a:ext uri="{FF2B5EF4-FFF2-40B4-BE49-F238E27FC236}">
                <a16:creationId xmlns:a16="http://schemas.microsoft.com/office/drawing/2014/main" id="{4C46404D-F080-BA76-C960-36E79765684C}"/>
              </a:ext>
            </a:extLst>
          </p:cNvPr>
          <p:cNvSpPr txBox="1"/>
          <p:nvPr userDrawn="1"/>
        </p:nvSpPr>
        <p:spPr>
          <a:xfrm>
            <a:off x="657133" y="9357828"/>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2023</a:t>
            </a:r>
          </a:p>
        </p:txBody>
      </p:sp>
      <p:pic>
        <p:nvPicPr>
          <p:cNvPr id="15" name="Image 14" descr="Une image contenant Graphique, Police, graphisme, logo&#10;&#10;Description générée automatiquement">
            <a:extLst>
              <a:ext uri="{FF2B5EF4-FFF2-40B4-BE49-F238E27FC236}">
                <a16:creationId xmlns:a16="http://schemas.microsoft.com/office/drawing/2014/main" id="{30D0BEB6-88EA-9E36-0A24-C76A5A291FE2}"/>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2" name="Espace réservé du texte 18">
            <a:extLst>
              <a:ext uri="{FF2B5EF4-FFF2-40B4-BE49-F238E27FC236}">
                <a16:creationId xmlns:a16="http://schemas.microsoft.com/office/drawing/2014/main" id="{9574E748-3853-392F-3250-E5A7CBA30F82}"/>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17" name="Triangle rectangle 16">
            <a:extLst>
              <a:ext uri="{FF2B5EF4-FFF2-40B4-BE49-F238E27FC236}">
                <a16:creationId xmlns:a16="http://schemas.microsoft.com/office/drawing/2014/main" id="{713EDE82-6DA8-BF5C-0537-ACB2ECA97ED1}"/>
              </a:ext>
            </a:extLst>
          </p:cNvPr>
          <p:cNvSpPr/>
          <p:nvPr userDrawn="1"/>
        </p:nvSpPr>
        <p:spPr>
          <a:xfrm rot="10800000">
            <a:off x="6749857" y="0"/>
            <a:ext cx="819757" cy="109606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CADCFA6B-3630-A8F3-F038-70FAD651E74F}"/>
              </a:ext>
            </a:extLst>
          </p:cNvPr>
          <p:cNvPicPr>
            <a:picLocks noChangeAspect="1"/>
          </p:cNvPicPr>
          <p:nvPr userDrawn="1"/>
        </p:nvPicPr>
        <p:blipFill>
          <a:blip r:embed="rId4"/>
          <a:stretch>
            <a:fillRect/>
          </a:stretch>
        </p:blipFill>
        <p:spPr>
          <a:xfrm>
            <a:off x="657134" y="449270"/>
            <a:ext cx="469900" cy="508000"/>
          </a:xfrm>
          <a:prstGeom prst="rect">
            <a:avLst/>
          </a:prstGeom>
        </p:spPr>
      </p:pic>
      <p:sp>
        <p:nvSpPr>
          <p:cNvPr id="21" name="ZoneTexte 20">
            <a:extLst>
              <a:ext uri="{FF2B5EF4-FFF2-40B4-BE49-F238E27FC236}">
                <a16:creationId xmlns:a16="http://schemas.microsoft.com/office/drawing/2014/main" id="{93B49E35-BFCF-B231-BD15-8AAE9752CEBC}"/>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Tree>
    <p:extLst>
      <p:ext uri="{BB962C8B-B14F-4D97-AF65-F5344CB8AC3E}">
        <p14:creationId xmlns:p14="http://schemas.microsoft.com/office/powerpoint/2010/main" val="100765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age de garde avec photo">
    <p:spTree>
      <p:nvGrpSpPr>
        <p:cNvPr id="1" name=""/>
        <p:cNvGrpSpPr/>
        <p:nvPr/>
      </p:nvGrpSpPr>
      <p:grpSpPr>
        <a:xfrm>
          <a:off x="0" y="0"/>
          <a:ext cx="0" cy="0"/>
          <a:chOff x="0" y="0"/>
          <a:chExt cx="0" cy="0"/>
        </a:xfrm>
      </p:grpSpPr>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2"/>
          <a:srcRect l="1940" t="1302" r="2128" b="1615"/>
          <a:stretch/>
        </p:blipFill>
        <p:spPr>
          <a:xfrm>
            <a:off x="-34143"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a:solidFill>
                  <a:schemeClr val="bg1"/>
                </a:solidFill>
                <a:latin typeface="Mont Heavy" pitchFamily="2" charset="0"/>
              </a:rPr>
              <a:t>Édition </a:t>
            </a:r>
          </a:p>
          <a:p>
            <a:r>
              <a:rPr lang="fr-FR" sz="3600" b="1">
                <a:solidFill>
                  <a:schemeClr val="bg1"/>
                </a:solidFill>
                <a:latin typeface="Mont Heavy" pitchFamily="2" charset="0"/>
              </a:rPr>
              <a:t>2024</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3"/>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cxnSp>
        <p:nvCxnSpPr>
          <p:cNvPr id="4" name="Connecteur droit 3">
            <a:extLst>
              <a:ext uri="{FF2B5EF4-FFF2-40B4-BE49-F238E27FC236}">
                <a16:creationId xmlns:a16="http://schemas.microsoft.com/office/drawing/2014/main" id="{38036F3E-F40C-EE4A-9A73-6D26AB937C8D}"/>
              </a:ext>
            </a:extLst>
          </p:cNvPr>
          <p:cNvCxnSpPr>
            <a:cxnSpLocks/>
          </p:cNvCxnSpPr>
          <p:nvPr userDrawn="1"/>
        </p:nvCxnSpPr>
        <p:spPr>
          <a:xfrm>
            <a:off x="4980214" y="614457"/>
            <a:ext cx="0" cy="1689362"/>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4"/>
          <a:stretch>
            <a:fillRect/>
          </a:stretch>
        </p:blipFill>
        <p:spPr>
          <a:xfrm>
            <a:off x="657134" y="449270"/>
            <a:ext cx="469900" cy="508000"/>
          </a:xfrm>
          <a:prstGeom prst="rect">
            <a:avLst/>
          </a:prstGeom>
        </p:spPr>
      </p:pic>
    </p:spTree>
    <p:extLst>
      <p:ext uri="{BB962C8B-B14F-4D97-AF65-F5344CB8AC3E}">
        <p14:creationId xmlns:p14="http://schemas.microsoft.com/office/powerpoint/2010/main" val="21579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3" name="Espace réservé du texte 17">
            <a:extLst>
              <a:ext uri="{FF2B5EF4-FFF2-40B4-BE49-F238E27FC236}">
                <a16:creationId xmlns:a16="http://schemas.microsoft.com/office/drawing/2014/main" id="{BF6943AC-1DE5-C6FA-C200-F900DEA1E0F3}"/>
              </a:ext>
            </a:extLst>
          </p:cNvPr>
          <p:cNvSpPr>
            <a:spLocks noGrp="1"/>
          </p:cNvSpPr>
          <p:nvPr>
            <p:ph type="body" sz="quarter" idx="46"/>
          </p:nvPr>
        </p:nvSpPr>
        <p:spPr>
          <a:xfrm>
            <a:off x="2876671"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498A65C5-595E-0A0F-5A25-47847DEDF3F0}"/>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354EB802-27A8-B8B6-8F58-C7FE2ABA44D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6D5AAEA8-199C-142A-E230-415CF5C609B2}"/>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FE31E026-7521-339A-2FA6-D59413CF0ED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45406428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5" name="Espace réservé du texte 17">
            <a:extLst>
              <a:ext uri="{FF2B5EF4-FFF2-40B4-BE49-F238E27FC236}">
                <a16:creationId xmlns:a16="http://schemas.microsoft.com/office/drawing/2014/main" id="{65C9337E-75A7-FD49-EEDB-8BED94CA848D}"/>
              </a:ext>
            </a:extLst>
          </p:cNvPr>
          <p:cNvSpPr>
            <a:spLocks noGrp="1"/>
          </p:cNvSpPr>
          <p:nvPr>
            <p:ph type="body" sz="quarter" idx="46"/>
          </p:nvPr>
        </p:nvSpPr>
        <p:spPr>
          <a:xfrm>
            <a:off x="2869378" y="9972689"/>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6" name="Espace réservé du numéro de diapositive 6">
            <a:extLst>
              <a:ext uri="{FF2B5EF4-FFF2-40B4-BE49-F238E27FC236}">
                <a16:creationId xmlns:a16="http://schemas.microsoft.com/office/drawing/2014/main" id="{EF747B44-9835-7528-02FA-1731D1C48E3D}"/>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9" name="Connecteur droit 18">
            <a:extLst>
              <a:ext uri="{FF2B5EF4-FFF2-40B4-BE49-F238E27FC236}">
                <a16:creationId xmlns:a16="http://schemas.microsoft.com/office/drawing/2014/main" id="{9AB650C6-B57B-68A1-75F1-928236422DC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61DB20E4-8ADC-0330-A8B8-85B3D1CAECA3}"/>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F8B75E2D-BB5A-720B-4220-3AD38DDD59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55640076"/>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6" name="Espace réservé du texte 17">
            <a:extLst>
              <a:ext uri="{FF2B5EF4-FFF2-40B4-BE49-F238E27FC236}">
                <a16:creationId xmlns:a16="http://schemas.microsoft.com/office/drawing/2014/main" id="{9A7DFCDB-BC4C-0231-D13D-3C6671C47F33}"/>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ED97A25-4387-B1BE-EA7B-B42D0427743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0" name="Connecteur droit 9">
            <a:extLst>
              <a:ext uri="{FF2B5EF4-FFF2-40B4-BE49-F238E27FC236}">
                <a16:creationId xmlns:a16="http://schemas.microsoft.com/office/drawing/2014/main" id="{DEE2E0F0-7A54-D3A3-5EAD-0C081F29901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580E1F-AEE2-C0DE-103F-89CAAEA3C91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3" name="Image 22" descr="Une image contenant Police, texte, Graphique, capture d’écran&#10;&#10;Description générée automatiquement">
            <a:extLst>
              <a:ext uri="{FF2B5EF4-FFF2-40B4-BE49-F238E27FC236}">
                <a16:creationId xmlns:a16="http://schemas.microsoft.com/office/drawing/2014/main" id="{F742162D-9BA4-26EB-8EA5-FBBEE87891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172027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sp>
        <p:nvSpPr>
          <p:cNvPr id="12" name="Espace réservé du texte 17">
            <a:extLst>
              <a:ext uri="{FF2B5EF4-FFF2-40B4-BE49-F238E27FC236}">
                <a16:creationId xmlns:a16="http://schemas.microsoft.com/office/drawing/2014/main" id="{5000C013-8557-4048-2C15-E67614D2B29B}"/>
              </a:ext>
            </a:extLst>
          </p:cNvPr>
          <p:cNvSpPr>
            <a:spLocks noGrp="1"/>
          </p:cNvSpPr>
          <p:nvPr>
            <p:ph type="body" sz="quarter" idx="49"/>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5" name="Espace réservé du numéro de diapositive 6">
            <a:extLst>
              <a:ext uri="{FF2B5EF4-FFF2-40B4-BE49-F238E27FC236}">
                <a16:creationId xmlns:a16="http://schemas.microsoft.com/office/drawing/2014/main" id="{AAA9B9AE-35E3-7F66-25FD-5335ECFE630F}"/>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71981EBB-F113-B72D-62B6-02B7F8316143}"/>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B3A13EEB-6273-40F3-6D64-226A11BF3B99}"/>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455AA41F-5698-F9CC-0992-02778ACB06E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44515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43311"/>
            <a:ext cx="7606610" cy="10729865"/>
          </a:xfrm>
          <a:prstGeom prst="rect">
            <a:avLst/>
          </a:prstGeom>
        </p:spPr>
      </p:pic>
      <p:sp>
        <p:nvSpPr>
          <p:cNvPr id="12" name="Rectangle 11">
            <a:extLst>
              <a:ext uri="{FF2B5EF4-FFF2-40B4-BE49-F238E27FC236}">
                <a16:creationId xmlns:a16="http://schemas.microsoft.com/office/drawing/2014/main" id="{F497AE04-F03B-69EA-B161-DDC0C801BA2B}"/>
              </a:ext>
            </a:extLst>
          </p:cNvPr>
          <p:cNvSpPr/>
          <p:nvPr userDrawn="1"/>
        </p:nvSpPr>
        <p:spPr>
          <a:xfrm>
            <a:off x="662493" y="993758"/>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4" name="Rectangle 23">
            <a:extLst>
              <a:ext uri="{FF2B5EF4-FFF2-40B4-BE49-F238E27FC236}">
                <a16:creationId xmlns:a16="http://schemas.microsoft.com/office/drawing/2014/main" id="{665E8969-B78F-F63B-8B13-80FC1B0C3A4D}"/>
              </a:ext>
            </a:extLst>
          </p:cNvPr>
          <p:cNvSpPr/>
          <p:nvPr userDrawn="1"/>
        </p:nvSpPr>
        <p:spPr>
          <a:xfrm>
            <a:off x="686721" y="2356096"/>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3" name="Rectangle 42">
            <a:extLst>
              <a:ext uri="{FF2B5EF4-FFF2-40B4-BE49-F238E27FC236}">
                <a16:creationId xmlns:a16="http://schemas.microsoft.com/office/drawing/2014/main" id="{947992A4-FE62-6198-41D4-1EF30E6C909F}"/>
              </a:ext>
            </a:extLst>
          </p:cNvPr>
          <p:cNvSpPr/>
          <p:nvPr userDrawn="1"/>
        </p:nvSpPr>
        <p:spPr>
          <a:xfrm>
            <a:off x="682557" y="5202976"/>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56586" y="227040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cxnSp>
        <p:nvCxnSpPr>
          <p:cNvPr id="31" name="Connecteur droit 30">
            <a:extLst>
              <a:ext uri="{FF2B5EF4-FFF2-40B4-BE49-F238E27FC236}">
                <a16:creationId xmlns:a16="http://schemas.microsoft.com/office/drawing/2014/main" id="{6684AB5C-4A3E-6FDE-5A3A-22BE0DCC8751}"/>
              </a:ext>
            </a:extLst>
          </p:cNvPr>
          <p:cNvCxnSpPr>
            <a:cxnSpLocks/>
          </p:cNvCxnSpPr>
          <p:nvPr userDrawn="1"/>
        </p:nvCxnSpPr>
        <p:spPr>
          <a:xfrm>
            <a:off x="677977" y="511730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9CB6658-B172-8925-0E8F-2B1C93ECB9D5}"/>
              </a:ext>
            </a:extLst>
          </p:cNvPr>
          <p:cNvSpPr/>
          <p:nvPr userDrawn="1"/>
        </p:nvSpPr>
        <p:spPr>
          <a:xfrm>
            <a:off x="644255" y="7384282"/>
            <a:ext cx="6271164" cy="44826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6" name="Connecteur droit 5">
            <a:extLst>
              <a:ext uri="{FF2B5EF4-FFF2-40B4-BE49-F238E27FC236}">
                <a16:creationId xmlns:a16="http://schemas.microsoft.com/office/drawing/2014/main" id="{7A44592C-471E-8366-469B-45D71741135B}"/>
              </a:ext>
            </a:extLst>
          </p:cNvPr>
          <p:cNvCxnSpPr>
            <a:cxnSpLocks/>
          </p:cNvCxnSpPr>
          <p:nvPr userDrawn="1"/>
        </p:nvCxnSpPr>
        <p:spPr>
          <a:xfrm>
            <a:off x="686721" y="723520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16" name="Espace réservé du texte 17">
            <a:extLst>
              <a:ext uri="{FF2B5EF4-FFF2-40B4-BE49-F238E27FC236}">
                <a16:creationId xmlns:a16="http://schemas.microsoft.com/office/drawing/2014/main" id="{D7664A86-9C04-4C11-FEE8-14582B13C03B}"/>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7" name="Espace réservé du numéro de diapositive 6">
            <a:extLst>
              <a:ext uri="{FF2B5EF4-FFF2-40B4-BE49-F238E27FC236}">
                <a16:creationId xmlns:a16="http://schemas.microsoft.com/office/drawing/2014/main" id="{E6E987C1-91D0-CB25-D3F2-E07DBD0215D2}"/>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8" name="Connecteur droit 17">
            <a:extLst>
              <a:ext uri="{FF2B5EF4-FFF2-40B4-BE49-F238E27FC236}">
                <a16:creationId xmlns:a16="http://schemas.microsoft.com/office/drawing/2014/main" id="{0E229029-A80E-70E9-9B04-E37869857687}"/>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4E63E085-3524-E45C-8B9A-1204C916AF50}"/>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7" name="Image 26" descr="Une image contenant Police, texte, Graphique, capture d’écran&#10;&#10;Description générée automatiquement">
            <a:extLst>
              <a:ext uri="{FF2B5EF4-FFF2-40B4-BE49-F238E27FC236}">
                <a16:creationId xmlns:a16="http://schemas.microsoft.com/office/drawing/2014/main" id="{455121BD-29BC-8DC2-3E1A-B898AB63787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4888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avec photo">
    <p:spTree>
      <p:nvGrpSpPr>
        <p:cNvPr id="1" name=""/>
        <p:cNvGrpSpPr/>
        <p:nvPr/>
      </p:nvGrpSpPr>
      <p:grpSpPr>
        <a:xfrm>
          <a:off x="0" y="0"/>
          <a:ext cx="0" cy="0"/>
          <a:chOff x="0" y="0"/>
          <a:chExt cx="0" cy="0"/>
        </a:xfrm>
      </p:grpSpPr>
      <p:pic>
        <p:nvPicPr>
          <p:cNvPr id="5" name="Image 4" descr="Une image contenant habits, personne, ingénierie, intérieur&#10;&#10;Description générée automatiquement">
            <a:extLst>
              <a:ext uri="{FF2B5EF4-FFF2-40B4-BE49-F238E27FC236}">
                <a16:creationId xmlns:a16="http://schemas.microsoft.com/office/drawing/2014/main" id="{9381367F-8711-9139-F983-85EFD10D9D2B}"/>
              </a:ext>
            </a:extLst>
          </p:cNvPr>
          <p:cNvPicPr>
            <a:picLocks noChangeAspect="1"/>
          </p:cNvPicPr>
          <p:nvPr userDrawn="1"/>
        </p:nvPicPr>
        <p:blipFill>
          <a:blip r:embed="rId2"/>
          <a:srcRect l="10623" r="21263"/>
          <a:stretch/>
        </p:blipFill>
        <p:spPr>
          <a:xfrm>
            <a:off x="0" y="3289110"/>
            <a:ext cx="7559675" cy="7402703"/>
          </a:xfrm>
          <a:prstGeom prst="rect">
            <a:avLst/>
          </a:prstGeom>
        </p:spPr>
      </p:pic>
      <p:pic>
        <p:nvPicPr>
          <p:cNvPr id="13" name="Image 12" descr="Une image contenant Graphique, Caractère coloré, graphisme, conception&#10;&#10;Description générée automatiquement">
            <a:extLst>
              <a:ext uri="{FF2B5EF4-FFF2-40B4-BE49-F238E27FC236}">
                <a16:creationId xmlns:a16="http://schemas.microsoft.com/office/drawing/2014/main" id="{731FB8CB-6045-8D5A-CB6F-F3BF666145F7}"/>
              </a:ext>
            </a:extLst>
          </p:cNvPr>
          <p:cNvPicPr>
            <a:picLocks noChangeAspect="1"/>
          </p:cNvPicPr>
          <p:nvPr userDrawn="1"/>
        </p:nvPicPr>
        <p:blipFill rotWithShape="1">
          <a:blip r:embed="rId3"/>
          <a:srcRect l="1940" t="1302" r="2128" b="1615"/>
          <a:stretch/>
        </p:blipFill>
        <p:spPr>
          <a:xfrm>
            <a:off x="0" y="-1"/>
            <a:ext cx="7565574" cy="10691814"/>
          </a:xfrm>
          <a:prstGeom prst="rect">
            <a:avLst/>
          </a:prstGeom>
        </p:spPr>
      </p:pic>
      <p:sp>
        <p:nvSpPr>
          <p:cNvPr id="29" name="ZoneTexte 28">
            <a:extLst>
              <a:ext uri="{FF2B5EF4-FFF2-40B4-BE49-F238E27FC236}">
                <a16:creationId xmlns:a16="http://schemas.microsoft.com/office/drawing/2014/main" id="{284BC5E5-D948-DE4B-5D7E-8D92F990F40B}"/>
              </a:ext>
            </a:extLst>
          </p:cNvPr>
          <p:cNvSpPr txBox="1"/>
          <p:nvPr userDrawn="1"/>
        </p:nvSpPr>
        <p:spPr>
          <a:xfrm>
            <a:off x="624839" y="9372660"/>
            <a:ext cx="1370278" cy="898126"/>
          </a:xfrm>
          <a:prstGeom prst="rect">
            <a:avLst/>
          </a:prstGeom>
          <a:noFill/>
          <a:ln>
            <a:noFill/>
          </a:ln>
        </p:spPr>
        <p:txBody>
          <a:bodyPr wrap="square" lIns="0" tIns="36000" rIns="0" bIns="0" rtlCol="0" anchor="ctr" anchorCtr="0">
            <a:spAutoFit/>
          </a:bodyPr>
          <a:lstStyle/>
          <a:p>
            <a:r>
              <a:rPr lang="fr-FR" b="1" dirty="0">
                <a:solidFill>
                  <a:schemeClr val="bg1"/>
                </a:solidFill>
                <a:latin typeface="Mont Heavy" pitchFamily="2" charset="0"/>
              </a:rPr>
              <a:t>Édition </a:t>
            </a:r>
          </a:p>
          <a:p>
            <a:r>
              <a:rPr lang="fr-FR" sz="3600" b="1" dirty="0">
                <a:solidFill>
                  <a:schemeClr val="bg1"/>
                </a:solidFill>
                <a:latin typeface="Mont Heavy" pitchFamily="2" charset="0"/>
              </a:rPr>
              <a:t>2025</a:t>
            </a:r>
          </a:p>
        </p:txBody>
      </p:sp>
      <p:pic>
        <p:nvPicPr>
          <p:cNvPr id="30" name="Image 29" descr="Une image contenant Graphique, Police, graphisme, logo&#10;&#10;Description générée automatiquement">
            <a:extLst>
              <a:ext uri="{FF2B5EF4-FFF2-40B4-BE49-F238E27FC236}">
                <a16:creationId xmlns:a16="http://schemas.microsoft.com/office/drawing/2014/main" id="{0EBEB089-0A8A-91B3-D760-E9ECCAC8F990}"/>
              </a:ext>
            </a:extLst>
          </p:cNvPr>
          <p:cNvPicPr>
            <a:picLocks noChangeAspect="1"/>
          </p:cNvPicPr>
          <p:nvPr userDrawn="1"/>
        </p:nvPicPr>
        <p:blipFill>
          <a:blip r:embed="rId4"/>
          <a:stretch>
            <a:fillRect/>
          </a:stretch>
        </p:blipFill>
        <p:spPr>
          <a:xfrm>
            <a:off x="5471862" y="9691776"/>
            <a:ext cx="1447800" cy="355600"/>
          </a:xfrm>
          <a:prstGeom prst="rect">
            <a:avLst/>
          </a:prstGeom>
        </p:spPr>
      </p:pic>
      <p:sp>
        <p:nvSpPr>
          <p:cNvPr id="3" name="ZoneTexte 2">
            <a:extLst>
              <a:ext uri="{FF2B5EF4-FFF2-40B4-BE49-F238E27FC236}">
                <a16:creationId xmlns:a16="http://schemas.microsoft.com/office/drawing/2014/main" id="{EEAB93BE-9458-F3EF-B624-FCF4C9212DC1}"/>
              </a:ext>
            </a:extLst>
          </p:cNvPr>
          <p:cNvSpPr txBox="1"/>
          <p:nvPr userDrawn="1"/>
        </p:nvSpPr>
        <p:spPr>
          <a:xfrm>
            <a:off x="1309978" y="614457"/>
            <a:ext cx="2018435" cy="313350"/>
          </a:xfrm>
          <a:prstGeom prst="rect">
            <a:avLst/>
          </a:prstGeom>
          <a:solidFill>
            <a:srgbClr val="563089"/>
          </a:solidFill>
          <a:ln>
            <a:noFill/>
          </a:ln>
        </p:spPr>
        <p:txBody>
          <a:bodyPr wrap="square" lIns="0" tIns="36000" rIns="0" bIns="0" rtlCol="0" anchor="ctr" anchorCtr="0">
            <a:spAutoFit/>
          </a:bodyPr>
          <a:lstStyle/>
          <a:p>
            <a:pPr algn="ctr"/>
            <a:r>
              <a:rPr lang="fr-FR" sz="1800" b="1" i="0">
                <a:solidFill>
                  <a:schemeClr val="bg1"/>
                </a:solidFill>
                <a:latin typeface="Mont Bold" pitchFamily="2" charset="0"/>
              </a:rPr>
              <a:t>FICHES MÉTIERS</a:t>
            </a:r>
          </a:p>
        </p:txBody>
      </p:sp>
      <p:sp>
        <p:nvSpPr>
          <p:cNvPr id="6" name="Espace réservé du texte 18">
            <a:extLst>
              <a:ext uri="{FF2B5EF4-FFF2-40B4-BE49-F238E27FC236}">
                <a16:creationId xmlns:a16="http://schemas.microsoft.com/office/drawing/2014/main" id="{4954F5CE-64BC-F3BA-0A43-A40FBCCC80D0}"/>
              </a:ext>
            </a:extLst>
          </p:cNvPr>
          <p:cNvSpPr>
            <a:spLocks noGrp="1"/>
          </p:cNvSpPr>
          <p:nvPr>
            <p:ph type="body" sz="quarter" idx="14" hasCustomPrompt="1"/>
          </p:nvPr>
        </p:nvSpPr>
        <p:spPr>
          <a:xfrm>
            <a:off x="634438" y="1278532"/>
            <a:ext cx="4084491" cy="1030774"/>
          </a:xfrm>
          <a:prstGeom prst="rect">
            <a:avLst/>
          </a:prstGeom>
        </p:spPr>
        <p:txBody>
          <a:bodyPr lIns="0" tIns="0" rIns="0" bIns="0" anchor="t" anchorCtr="0"/>
          <a:lstStyle>
            <a:lvl1pPr marL="0" indent="0">
              <a:buNone/>
              <a:defRPr sz="4400" b="1" i="0">
                <a:solidFill>
                  <a:srgbClr val="1C4852"/>
                </a:solidFill>
                <a:latin typeface="Mont Heavy" pitchFamily="2" charset="0"/>
              </a:defRPr>
            </a:lvl1pPr>
          </a:lstStyle>
          <a:p>
            <a:pPr lvl="0"/>
            <a:r>
              <a:rPr lang="fr-FR"/>
              <a:t>Texte</a:t>
            </a:r>
          </a:p>
        </p:txBody>
      </p:sp>
      <p:sp>
        <p:nvSpPr>
          <p:cNvPr id="7" name="Espace réservé du texte 18">
            <a:extLst>
              <a:ext uri="{FF2B5EF4-FFF2-40B4-BE49-F238E27FC236}">
                <a16:creationId xmlns:a16="http://schemas.microsoft.com/office/drawing/2014/main" id="{7ECC953B-76F5-8FF7-A079-1C9D0E18F4EB}"/>
              </a:ext>
            </a:extLst>
          </p:cNvPr>
          <p:cNvSpPr>
            <a:spLocks noGrp="1"/>
          </p:cNvSpPr>
          <p:nvPr>
            <p:ph type="body" sz="quarter" idx="16" hasCustomPrompt="1"/>
          </p:nvPr>
        </p:nvSpPr>
        <p:spPr>
          <a:xfrm>
            <a:off x="5453585" y="1424243"/>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sp>
        <p:nvSpPr>
          <p:cNvPr id="9" name="Espace réservé du texte 18">
            <a:extLst>
              <a:ext uri="{FF2B5EF4-FFF2-40B4-BE49-F238E27FC236}">
                <a16:creationId xmlns:a16="http://schemas.microsoft.com/office/drawing/2014/main" id="{E99D7C0D-1A4C-1833-D779-B27181464486}"/>
              </a:ext>
            </a:extLst>
          </p:cNvPr>
          <p:cNvSpPr>
            <a:spLocks noGrp="1"/>
          </p:cNvSpPr>
          <p:nvPr>
            <p:ph type="body" sz="quarter" idx="20" hasCustomPrompt="1"/>
          </p:nvPr>
        </p:nvSpPr>
        <p:spPr>
          <a:xfrm>
            <a:off x="5453583" y="657899"/>
            <a:ext cx="1376127" cy="226465"/>
          </a:xfrm>
          <a:prstGeom prst="rect">
            <a:avLst/>
          </a:prstGeom>
        </p:spPr>
        <p:txBody>
          <a:bodyPr lIns="0" tIns="0" rIns="0" bIns="0" anchor="t" anchorCtr="0"/>
          <a:lstStyle>
            <a:lvl1pPr marL="0" indent="0">
              <a:buNone/>
              <a:defRPr sz="800" b="1" i="0">
                <a:solidFill>
                  <a:srgbClr val="563089"/>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C6B848F5-164C-24A7-43DB-7B5DA00A0358}"/>
              </a:ext>
            </a:extLst>
          </p:cNvPr>
          <p:cNvSpPr>
            <a:spLocks noGrp="1"/>
          </p:cNvSpPr>
          <p:nvPr>
            <p:ph type="body" sz="quarter" idx="21" hasCustomPrompt="1"/>
          </p:nvPr>
        </p:nvSpPr>
        <p:spPr>
          <a:xfrm>
            <a:off x="5453583" y="2077354"/>
            <a:ext cx="1060504" cy="226465"/>
          </a:xfrm>
          <a:prstGeom prst="rect">
            <a:avLst/>
          </a:prstGeom>
        </p:spPr>
        <p:txBody>
          <a:bodyPr lIns="0" tIns="0" rIns="0" bIns="0" anchor="t" anchorCtr="0"/>
          <a:lstStyle>
            <a:lvl1pPr marL="0" indent="0">
              <a:buNone/>
              <a:defRPr sz="800" b="1" i="0">
                <a:solidFill>
                  <a:srgbClr val="00A89B"/>
                </a:solidFill>
                <a:latin typeface="Mont Bold" pitchFamily="2" charset="0"/>
              </a:defRPr>
            </a:lvl1pPr>
          </a:lstStyle>
          <a:p>
            <a:pPr lvl="0"/>
            <a:r>
              <a:rPr lang="fr-FR"/>
              <a:t>Lorem ipsum </a:t>
            </a:r>
            <a:r>
              <a:rPr lang="fr-FR" err="1"/>
              <a:t>dolorsit</a:t>
            </a:r>
            <a:r>
              <a:rPr lang="fr-FR"/>
              <a:t> </a:t>
            </a:r>
            <a:r>
              <a:rPr lang="fr-FR" err="1"/>
              <a:t>amet</a:t>
            </a:r>
            <a:endParaRPr lang="fr-FR"/>
          </a:p>
        </p:txBody>
      </p:sp>
      <p:pic>
        <p:nvPicPr>
          <p:cNvPr id="12" name="Image 11">
            <a:extLst>
              <a:ext uri="{FF2B5EF4-FFF2-40B4-BE49-F238E27FC236}">
                <a16:creationId xmlns:a16="http://schemas.microsoft.com/office/drawing/2014/main" id="{1FBB1F4D-B9C2-9ADA-9370-CC3BA3E3677F}"/>
              </a:ext>
            </a:extLst>
          </p:cNvPr>
          <p:cNvPicPr>
            <a:picLocks noChangeAspect="1"/>
          </p:cNvPicPr>
          <p:nvPr userDrawn="1"/>
        </p:nvPicPr>
        <p:blipFill>
          <a:blip r:embed="rId5"/>
          <a:stretch>
            <a:fillRect/>
          </a:stretch>
        </p:blipFill>
        <p:spPr>
          <a:xfrm>
            <a:off x="657134" y="449270"/>
            <a:ext cx="469900" cy="508000"/>
          </a:xfrm>
          <a:prstGeom prst="rect">
            <a:avLst/>
          </a:prstGeom>
        </p:spPr>
      </p:pic>
    </p:spTree>
    <p:extLst>
      <p:ext uri="{BB962C8B-B14F-4D97-AF65-F5344CB8AC3E}">
        <p14:creationId xmlns:p14="http://schemas.microsoft.com/office/powerpoint/2010/main" val="93572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sentation + vidéo">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2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6" name="Espace réservé du texte 18">
            <a:extLst>
              <a:ext uri="{FF2B5EF4-FFF2-40B4-BE49-F238E27FC236}">
                <a16:creationId xmlns:a16="http://schemas.microsoft.com/office/drawing/2014/main" id="{04FB0AA2-D3BD-8119-2559-1ECD8B2075ED}"/>
              </a:ext>
            </a:extLst>
          </p:cNvPr>
          <p:cNvSpPr>
            <a:spLocks noGrp="1"/>
          </p:cNvSpPr>
          <p:nvPr>
            <p:ph type="body" sz="quarter" idx="25" hasCustomPrompt="1"/>
          </p:nvPr>
        </p:nvSpPr>
        <p:spPr>
          <a:xfrm>
            <a:off x="628651" y="5313994"/>
            <a:ext cx="3630833" cy="2149053"/>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B303901E-8098-249A-E38C-D192C42AF229}"/>
              </a:ext>
            </a:extLst>
          </p:cNvPr>
          <p:cNvSpPr>
            <a:spLocks noGrp="1"/>
          </p:cNvSpPr>
          <p:nvPr>
            <p:ph type="body" sz="quarter" idx="26" hasCustomPrompt="1"/>
          </p:nvPr>
        </p:nvSpPr>
        <p:spPr>
          <a:xfrm>
            <a:off x="606727" y="8028538"/>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7" name="Espace réservé du texte 18">
            <a:extLst>
              <a:ext uri="{FF2B5EF4-FFF2-40B4-BE49-F238E27FC236}">
                <a16:creationId xmlns:a16="http://schemas.microsoft.com/office/drawing/2014/main" id="{E4E70D1B-9A17-7BF0-3B8E-12BE1A2290C3}"/>
              </a:ext>
            </a:extLst>
          </p:cNvPr>
          <p:cNvSpPr>
            <a:spLocks noGrp="1"/>
          </p:cNvSpPr>
          <p:nvPr>
            <p:ph type="body" sz="quarter" idx="27" hasCustomPrompt="1"/>
          </p:nvPr>
        </p:nvSpPr>
        <p:spPr>
          <a:xfrm>
            <a:off x="600940" y="8575406"/>
            <a:ext cx="6282460" cy="422570"/>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24891" y="5313995"/>
            <a:ext cx="2741110" cy="2149051"/>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numéro de diapositive 6">
            <a:extLst>
              <a:ext uri="{FF2B5EF4-FFF2-40B4-BE49-F238E27FC236}">
                <a16:creationId xmlns:a16="http://schemas.microsoft.com/office/drawing/2014/main" id="{301DEF57-0219-B8FD-1D2D-11A58E4B64D7}"/>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1" name="Connecteur droit 10">
            <a:extLst>
              <a:ext uri="{FF2B5EF4-FFF2-40B4-BE49-F238E27FC236}">
                <a16:creationId xmlns:a16="http://schemas.microsoft.com/office/drawing/2014/main" id="{05C3B3B4-E42A-368A-C5C0-D3FEEB831C3D}"/>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D818734-8060-87C5-EB22-A6A5EFCF618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9" name="Image 18" descr="Une image contenant Police, texte, Graphique, capture d’écran&#10;&#10;Description générée automatiquement">
            <a:extLst>
              <a:ext uri="{FF2B5EF4-FFF2-40B4-BE49-F238E27FC236}">
                <a16:creationId xmlns:a16="http://schemas.microsoft.com/office/drawing/2014/main" id="{4CE88649-4AAB-9C7B-BE6E-4DF3BB26D79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817241282"/>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ésenation + vidéo 2">
    <p:spTree>
      <p:nvGrpSpPr>
        <p:cNvPr id="1" name=""/>
        <p:cNvGrpSpPr/>
        <p:nvPr/>
      </p:nvGrpSpPr>
      <p:grpSpPr>
        <a:xfrm>
          <a:off x="0" y="0"/>
          <a:ext cx="0" cy="0"/>
          <a:chOff x="0" y="0"/>
          <a:chExt cx="0" cy="0"/>
        </a:xfrm>
      </p:grpSpPr>
      <p:pic>
        <p:nvPicPr>
          <p:cNvPr id="18" name="Image 17" descr="Une image contenant capture d’écran, Graphique, Caractère coloré&#10;&#10;Description générée automatiquement">
            <a:extLst>
              <a:ext uri="{FF2B5EF4-FFF2-40B4-BE49-F238E27FC236}">
                <a16:creationId xmlns:a16="http://schemas.microsoft.com/office/drawing/2014/main" id="{EB4E389E-3D49-F795-4EC4-4A3EA1315D96}"/>
              </a:ext>
            </a:extLst>
          </p:cNvPr>
          <p:cNvPicPr>
            <a:picLocks noChangeAspect="1"/>
          </p:cNvPicPr>
          <p:nvPr userDrawn="1"/>
        </p:nvPicPr>
        <p:blipFill rotWithShape="1">
          <a:blip r:embed="rId2"/>
          <a:srcRect l="1734" t="1379" r="1992" b="1373"/>
          <a:stretch/>
        </p:blipFill>
        <p:spPr>
          <a:xfrm>
            <a:off x="-26976" y="-19027"/>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9" name="Connecteur droit 8">
            <a:extLst>
              <a:ext uri="{FF2B5EF4-FFF2-40B4-BE49-F238E27FC236}">
                <a16:creationId xmlns:a16="http://schemas.microsoft.com/office/drawing/2014/main" id="{B98874A2-7A85-2ED9-20B4-D8CDC66AD3E2}"/>
              </a:ext>
            </a:extLst>
          </p:cNvPr>
          <p:cNvCxnSpPr>
            <a:cxnSpLocks/>
          </p:cNvCxnSpPr>
          <p:nvPr userDrawn="1"/>
        </p:nvCxnSpPr>
        <p:spPr>
          <a:xfrm>
            <a:off x="600940" y="4429660"/>
            <a:ext cx="3264477" cy="0"/>
          </a:xfrm>
          <a:prstGeom prst="line">
            <a:avLst/>
          </a:prstGeom>
          <a:ln w="1270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68CEA0A-D4FC-3E2A-CCED-8499C6A52CBB}"/>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771882D-EBFB-0F06-322A-6EFC361B88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28650" y="2472910"/>
            <a:ext cx="314539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34438" y="1877760"/>
            <a:ext cx="314539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26" name="Espace réservé pour une image  24">
            <a:extLst>
              <a:ext uri="{FF2B5EF4-FFF2-40B4-BE49-F238E27FC236}">
                <a16:creationId xmlns:a16="http://schemas.microsoft.com/office/drawing/2014/main" id="{30B01551-D726-B87B-6F01-F8BBE91E54A5}"/>
              </a:ext>
            </a:extLst>
          </p:cNvPr>
          <p:cNvSpPr>
            <a:spLocks noGrp="1"/>
          </p:cNvSpPr>
          <p:nvPr>
            <p:ph type="pic" sz="quarter" idx="15" hasCustomPrompt="1"/>
          </p:nvPr>
        </p:nvSpPr>
        <p:spPr>
          <a:xfrm>
            <a:off x="628650" y="649288"/>
            <a:ext cx="1440535"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17" name="Espace réservé pour une image  24">
            <a:extLst>
              <a:ext uri="{FF2B5EF4-FFF2-40B4-BE49-F238E27FC236}">
                <a16:creationId xmlns:a16="http://schemas.microsoft.com/office/drawing/2014/main" id="{3D2A33D6-B9F2-9921-CD3D-7F73763426B6}"/>
              </a:ext>
            </a:extLst>
          </p:cNvPr>
          <p:cNvSpPr>
            <a:spLocks noGrp="1"/>
          </p:cNvSpPr>
          <p:nvPr>
            <p:ph type="pic" sz="quarter" idx="19" hasCustomPrompt="1"/>
          </p:nvPr>
        </p:nvSpPr>
        <p:spPr>
          <a:xfrm>
            <a:off x="2219781" y="654830"/>
            <a:ext cx="656890"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3" name="Espace réservé pour une image  24">
            <a:extLst>
              <a:ext uri="{FF2B5EF4-FFF2-40B4-BE49-F238E27FC236}">
                <a16:creationId xmlns:a16="http://schemas.microsoft.com/office/drawing/2014/main" id="{8FF785C1-ABD1-835A-19AD-30F2F8E18E55}"/>
              </a:ext>
            </a:extLst>
          </p:cNvPr>
          <p:cNvSpPr>
            <a:spLocks noGrp="1"/>
          </p:cNvSpPr>
          <p:nvPr>
            <p:ph type="pic" sz="quarter" idx="20" hasCustomPrompt="1"/>
          </p:nvPr>
        </p:nvSpPr>
        <p:spPr>
          <a:xfrm>
            <a:off x="3027267" y="654830"/>
            <a:ext cx="1447028"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4" name="Espace réservé pour une image  24">
            <a:extLst>
              <a:ext uri="{FF2B5EF4-FFF2-40B4-BE49-F238E27FC236}">
                <a16:creationId xmlns:a16="http://schemas.microsoft.com/office/drawing/2014/main" id="{2BA52F04-805E-042B-BA7B-FD904A0A61B2}"/>
              </a:ext>
            </a:extLst>
          </p:cNvPr>
          <p:cNvSpPr>
            <a:spLocks noGrp="1"/>
          </p:cNvSpPr>
          <p:nvPr>
            <p:ph type="pic" sz="quarter" idx="21" hasCustomPrompt="1"/>
          </p:nvPr>
        </p:nvSpPr>
        <p:spPr>
          <a:xfrm>
            <a:off x="4624891" y="656551"/>
            <a:ext cx="68615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5" name="Espace réservé pour une image  24">
            <a:extLst>
              <a:ext uri="{FF2B5EF4-FFF2-40B4-BE49-F238E27FC236}">
                <a16:creationId xmlns:a16="http://schemas.microsoft.com/office/drawing/2014/main" id="{66E35CB7-5252-AF52-A4D7-653C3D024665}"/>
              </a:ext>
            </a:extLst>
          </p:cNvPr>
          <p:cNvSpPr>
            <a:spLocks noGrp="1"/>
          </p:cNvSpPr>
          <p:nvPr>
            <p:ph type="pic" sz="quarter" idx="22" hasCustomPrompt="1"/>
          </p:nvPr>
        </p:nvSpPr>
        <p:spPr>
          <a:xfrm>
            <a:off x="5461643" y="655817"/>
            <a:ext cx="1439604" cy="938212"/>
          </a:xfrm>
          <a:prstGeom prst="rect">
            <a:avLst/>
          </a:prstGeom>
        </p:spPr>
        <p:txBody>
          <a:bodyPr/>
          <a:lstStyle>
            <a:lvl1pPr marL="0" indent="0">
              <a:buNone/>
              <a:defRPr sz="400">
                <a:latin typeface="Mont Bold" pitchFamily="2" charset="0"/>
              </a:defRPr>
            </a:lvl1pPr>
          </a:lstStyle>
          <a:p>
            <a:r>
              <a:rPr lang="fr-FR"/>
              <a:t>Contenu image</a:t>
            </a:r>
          </a:p>
        </p:txBody>
      </p:sp>
      <p:sp>
        <p:nvSpPr>
          <p:cNvPr id="2" name="Rectangle 1">
            <a:extLst>
              <a:ext uri="{FF2B5EF4-FFF2-40B4-BE49-F238E27FC236}">
                <a16:creationId xmlns:a16="http://schemas.microsoft.com/office/drawing/2014/main" id="{01414922-2751-78EB-656B-B34E35E6D777}"/>
              </a:ext>
            </a:extLst>
          </p:cNvPr>
          <p:cNvSpPr/>
          <p:nvPr userDrawn="1"/>
        </p:nvSpPr>
        <p:spPr>
          <a:xfrm>
            <a:off x="4137974" y="1854095"/>
            <a:ext cx="3227295" cy="2575565"/>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B86141C0-CFBC-5757-AABA-6A12AF7572A4}"/>
              </a:ext>
            </a:extLst>
          </p:cNvPr>
          <p:cNvSpPr>
            <a:spLocks noGrp="1"/>
          </p:cNvSpPr>
          <p:nvPr>
            <p:ph type="body" sz="quarter" idx="23" hasCustomPrompt="1"/>
          </p:nvPr>
        </p:nvSpPr>
        <p:spPr>
          <a:xfrm>
            <a:off x="628650" y="2794613"/>
            <a:ext cx="3145399" cy="1327484"/>
          </a:xfrm>
          <a:prstGeom prst="rect">
            <a:avLst/>
          </a:prstGeom>
        </p:spPr>
        <p:txBody>
          <a:bodyPr lIns="0" tIns="0" rIns="0" bIns="0" anchor="t" anchorCtr="0"/>
          <a:lstStyle>
            <a:lvl1pPr marL="0" indent="0">
              <a:buNone/>
              <a:defRPr sz="900" b="1" i="0">
                <a:solidFill>
                  <a:srgbClr val="1C4852"/>
                </a:solidFill>
                <a:latin typeface="Mont SemiBold" pitchFamily="2" charset="0"/>
              </a:defRPr>
            </a:lvl1pPr>
          </a:lstStyle>
          <a:p>
            <a:pPr lvl="0"/>
            <a:r>
              <a:rPr lang="fr-FR"/>
              <a:t>Texte</a:t>
            </a:r>
          </a:p>
        </p:txBody>
      </p:sp>
      <p:sp>
        <p:nvSpPr>
          <p:cNvPr id="12" name="Espace réservé du texte 18">
            <a:extLst>
              <a:ext uri="{FF2B5EF4-FFF2-40B4-BE49-F238E27FC236}">
                <a16:creationId xmlns:a16="http://schemas.microsoft.com/office/drawing/2014/main" id="{B926B429-75B6-6A19-9B97-D72EE471DEBE}"/>
              </a:ext>
            </a:extLst>
          </p:cNvPr>
          <p:cNvSpPr>
            <a:spLocks noGrp="1"/>
          </p:cNvSpPr>
          <p:nvPr>
            <p:ph type="body" sz="quarter" idx="24" hasCustomPrompt="1"/>
          </p:nvPr>
        </p:nvSpPr>
        <p:spPr>
          <a:xfrm>
            <a:off x="634438" y="4767127"/>
            <a:ext cx="6405509"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6" name="Espace réservé de l'élément multimédia 5">
            <a:extLst>
              <a:ext uri="{FF2B5EF4-FFF2-40B4-BE49-F238E27FC236}">
                <a16:creationId xmlns:a16="http://schemas.microsoft.com/office/drawing/2014/main" id="{428BDED0-C28F-A733-3FD9-1A6B034DFAB8}"/>
              </a:ext>
            </a:extLst>
          </p:cNvPr>
          <p:cNvSpPr>
            <a:spLocks noGrp="1"/>
          </p:cNvSpPr>
          <p:nvPr>
            <p:ph type="media" sz="quarter" idx="28"/>
          </p:nvPr>
        </p:nvSpPr>
        <p:spPr>
          <a:xfrm>
            <a:off x="4636954" y="7362344"/>
            <a:ext cx="2741110" cy="1825256"/>
          </a:xfrm>
          <a:prstGeom prst="rect">
            <a:avLst/>
          </a:prstGeom>
        </p:spPr>
        <p:txBody>
          <a:bodyPr/>
          <a:lstStyle>
            <a:lvl1pPr marL="0" indent="0">
              <a:buNone/>
              <a:defRPr sz="1000">
                <a:latin typeface="Mont Bold" pitchFamily="2" charset="0"/>
              </a:defRPr>
            </a:lvl1pPr>
          </a:lstStyle>
          <a:p>
            <a:endParaRPr lang="fr-FR"/>
          </a:p>
        </p:txBody>
      </p:sp>
      <p:sp>
        <p:nvSpPr>
          <p:cNvPr id="10" name="Espace réservé du texte 18">
            <a:extLst>
              <a:ext uri="{FF2B5EF4-FFF2-40B4-BE49-F238E27FC236}">
                <a16:creationId xmlns:a16="http://schemas.microsoft.com/office/drawing/2014/main" id="{C52F39D7-A86B-A798-B52A-CF38C491213A}"/>
              </a:ext>
            </a:extLst>
          </p:cNvPr>
          <p:cNvSpPr>
            <a:spLocks noGrp="1"/>
          </p:cNvSpPr>
          <p:nvPr>
            <p:ph type="body" sz="quarter" idx="29" hasCustomPrompt="1"/>
          </p:nvPr>
        </p:nvSpPr>
        <p:spPr>
          <a:xfrm>
            <a:off x="628649" y="5314857"/>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6E6E9264-0258-B221-FE28-899FE001965A}"/>
              </a:ext>
            </a:extLst>
          </p:cNvPr>
          <p:cNvSpPr>
            <a:spLocks noGrp="1"/>
          </p:cNvSpPr>
          <p:nvPr>
            <p:ph type="body" sz="quarter" idx="30" hasCustomPrompt="1"/>
          </p:nvPr>
        </p:nvSpPr>
        <p:spPr>
          <a:xfrm>
            <a:off x="628649" y="5636560"/>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3" name="Espace réservé du texte 18">
            <a:extLst>
              <a:ext uri="{FF2B5EF4-FFF2-40B4-BE49-F238E27FC236}">
                <a16:creationId xmlns:a16="http://schemas.microsoft.com/office/drawing/2014/main" id="{F4658D0E-CD17-90A2-B841-39D27A8AEC3B}"/>
              </a:ext>
            </a:extLst>
          </p:cNvPr>
          <p:cNvSpPr>
            <a:spLocks noGrp="1"/>
          </p:cNvSpPr>
          <p:nvPr>
            <p:ph type="body" sz="quarter" idx="31" hasCustomPrompt="1"/>
          </p:nvPr>
        </p:nvSpPr>
        <p:spPr>
          <a:xfrm>
            <a:off x="600939" y="6338724"/>
            <a:ext cx="6405509"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4" name="Espace réservé du texte 18">
            <a:extLst>
              <a:ext uri="{FF2B5EF4-FFF2-40B4-BE49-F238E27FC236}">
                <a16:creationId xmlns:a16="http://schemas.microsoft.com/office/drawing/2014/main" id="{7E9E89E4-D8BF-C6F8-3589-78FD4F9184EF}"/>
              </a:ext>
            </a:extLst>
          </p:cNvPr>
          <p:cNvSpPr>
            <a:spLocks noGrp="1"/>
          </p:cNvSpPr>
          <p:nvPr>
            <p:ph type="body" sz="quarter" idx="32" hasCustomPrompt="1"/>
          </p:nvPr>
        </p:nvSpPr>
        <p:spPr>
          <a:xfrm>
            <a:off x="600939" y="6660427"/>
            <a:ext cx="6405509"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5" name="Espace réservé du texte 18">
            <a:extLst>
              <a:ext uri="{FF2B5EF4-FFF2-40B4-BE49-F238E27FC236}">
                <a16:creationId xmlns:a16="http://schemas.microsoft.com/office/drawing/2014/main" id="{0168F853-C0D5-8ACA-FE78-2CFBFE791B56}"/>
              </a:ext>
            </a:extLst>
          </p:cNvPr>
          <p:cNvSpPr>
            <a:spLocks noGrp="1"/>
          </p:cNvSpPr>
          <p:nvPr>
            <p:ph type="body" sz="quarter" idx="33" hasCustomPrompt="1"/>
          </p:nvPr>
        </p:nvSpPr>
        <p:spPr>
          <a:xfrm>
            <a:off x="600939" y="7362344"/>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6" name="Espace réservé du texte 18">
            <a:extLst>
              <a:ext uri="{FF2B5EF4-FFF2-40B4-BE49-F238E27FC236}">
                <a16:creationId xmlns:a16="http://schemas.microsoft.com/office/drawing/2014/main" id="{F3BF128D-D637-B867-BE4C-D324A5A0A563}"/>
              </a:ext>
            </a:extLst>
          </p:cNvPr>
          <p:cNvSpPr>
            <a:spLocks noGrp="1"/>
          </p:cNvSpPr>
          <p:nvPr>
            <p:ph type="body" sz="quarter" idx="34" hasCustomPrompt="1"/>
          </p:nvPr>
        </p:nvSpPr>
        <p:spPr>
          <a:xfrm>
            <a:off x="600939" y="7684047"/>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91C8D4A3-2A3D-6E91-9E63-C8C5EAB8D942}"/>
              </a:ext>
            </a:extLst>
          </p:cNvPr>
          <p:cNvSpPr>
            <a:spLocks noGrp="1"/>
          </p:cNvSpPr>
          <p:nvPr>
            <p:ph type="body" sz="quarter" idx="35" hasCustomPrompt="1"/>
          </p:nvPr>
        </p:nvSpPr>
        <p:spPr>
          <a:xfrm>
            <a:off x="600939" y="8417290"/>
            <a:ext cx="3873355" cy="153880"/>
          </a:xfrm>
          <a:prstGeom prst="rect">
            <a:avLst/>
          </a:prstGeom>
        </p:spPr>
        <p:txBody>
          <a:bodyPr lIns="0" tIns="0" rIns="0" bIns="0" anchor="b" anchorCtr="0"/>
          <a:lstStyle>
            <a:lvl1pPr marL="0" indent="0">
              <a:buNone/>
              <a:defRPr sz="1000" b="1" i="0">
                <a:solidFill>
                  <a:srgbClr val="563089"/>
                </a:solidFill>
                <a:latin typeface="Mont Bold"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6FD30CD7-4467-2BAA-6CB5-965EB5E07378}"/>
              </a:ext>
            </a:extLst>
          </p:cNvPr>
          <p:cNvSpPr>
            <a:spLocks noGrp="1"/>
          </p:cNvSpPr>
          <p:nvPr>
            <p:ph type="body" sz="quarter" idx="36" hasCustomPrompt="1"/>
          </p:nvPr>
        </p:nvSpPr>
        <p:spPr>
          <a:xfrm>
            <a:off x="600939" y="8738993"/>
            <a:ext cx="3873355" cy="448607"/>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pic>
        <p:nvPicPr>
          <p:cNvPr id="8" name="Image 7" descr="Une image contenant Police, texte, Graphique, capture d’écran&#10;&#10;Description générée automatiquement">
            <a:extLst>
              <a:ext uri="{FF2B5EF4-FFF2-40B4-BE49-F238E27FC236}">
                <a16:creationId xmlns:a16="http://schemas.microsoft.com/office/drawing/2014/main" id="{3E0E0B66-FF8A-CD4B-E5C9-D43C223D352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509557485"/>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97AE04-F03B-69EA-B161-DDC0C801BA2B}"/>
              </a:ext>
            </a:extLst>
          </p:cNvPr>
          <p:cNvSpPr/>
          <p:nvPr userDrawn="1"/>
        </p:nvSpPr>
        <p:spPr>
          <a:xfrm>
            <a:off x="627894" y="1306821"/>
            <a:ext cx="6271164" cy="629302"/>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50326" y="171428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56586" y="1346242"/>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627894" y="1975544"/>
            <a:ext cx="4384153" cy="82880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16" name="Connecteur droit 15">
            <a:extLst>
              <a:ext uri="{FF2B5EF4-FFF2-40B4-BE49-F238E27FC236}">
                <a16:creationId xmlns:a16="http://schemas.microsoft.com/office/drawing/2014/main" id="{DB6E158F-7510-FB0B-73BD-C4A1589350C4}"/>
              </a:ext>
            </a:extLst>
          </p:cNvPr>
          <p:cNvCxnSpPr>
            <a:cxnSpLocks/>
          </p:cNvCxnSpPr>
          <p:nvPr userDrawn="1"/>
        </p:nvCxnSpPr>
        <p:spPr>
          <a:xfrm>
            <a:off x="600939" y="4902884"/>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65E8969-B78F-F63B-8B13-80FC1B0C3A4D}"/>
              </a:ext>
            </a:extLst>
          </p:cNvPr>
          <p:cNvSpPr/>
          <p:nvPr userDrawn="1"/>
        </p:nvSpPr>
        <p:spPr>
          <a:xfrm>
            <a:off x="638909" y="5141683"/>
            <a:ext cx="6271164" cy="53980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656586" y="5487114"/>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668664" y="5150236"/>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656586" y="5929630"/>
            <a:ext cx="4392437" cy="763046"/>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cxnSp>
        <p:nvCxnSpPr>
          <p:cNvPr id="30" name="Connecteur droit 29">
            <a:extLst>
              <a:ext uri="{FF2B5EF4-FFF2-40B4-BE49-F238E27FC236}">
                <a16:creationId xmlns:a16="http://schemas.microsoft.com/office/drawing/2014/main" id="{82266B0C-CB7E-7F57-587D-AD1FEC675848}"/>
              </a:ext>
            </a:extLst>
          </p:cNvPr>
          <p:cNvCxnSpPr>
            <a:cxnSpLocks/>
          </p:cNvCxnSpPr>
          <p:nvPr userDrawn="1"/>
        </p:nvCxnSpPr>
        <p:spPr>
          <a:xfrm>
            <a:off x="619277" y="710245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F6DEBE42-A004-AD5D-7FA5-B25719FB8B28}"/>
              </a:ext>
            </a:extLst>
          </p:cNvPr>
          <p:cNvCxnSpPr>
            <a:cxnSpLocks/>
          </p:cNvCxnSpPr>
          <p:nvPr userDrawn="1"/>
        </p:nvCxnSpPr>
        <p:spPr>
          <a:xfrm>
            <a:off x="619277" y="303481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627894" y="4019245"/>
            <a:ext cx="4384153" cy="67287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7" name="Rectangle 16">
            <a:extLst>
              <a:ext uri="{FF2B5EF4-FFF2-40B4-BE49-F238E27FC236}">
                <a16:creationId xmlns:a16="http://schemas.microsoft.com/office/drawing/2014/main" id="{C8366949-824C-E8B8-4F5C-6AB101DBBB24}"/>
              </a:ext>
            </a:extLst>
          </p:cNvPr>
          <p:cNvSpPr/>
          <p:nvPr userDrawn="1"/>
        </p:nvSpPr>
        <p:spPr>
          <a:xfrm>
            <a:off x="645445" y="3262262"/>
            <a:ext cx="6283668" cy="583045"/>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650326" y="324229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650326" y="3673767"/>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3" name="Espace réservé du numéro de diapositive 6">
            <a:extLst>
              <a:ext uri="{FF2B5EF4-FFF2-40B4-BE49-F238E27FC236}">
                <a16:creationId xmlns:a16="http://schemas.microsoft.com/office/drawing/2014/main" id="{54C5C702-13EA-1F73-676D-6E25C8C7E43C}"/>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27" name="Connecteur droit 26">
            <a:extLst>
              <a:ext uri="{FF2B5EF4-FFF2-40B4-BE49-F238E27FC236}">
                <a16:creationId xmlns:a16="http://schemas.microsoft.com/office/drawing/2014/main" id="{B9349826-503F-B905-E950-71B13DB3F502}"/>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C564973F-8042-8F9B-CC68-1CE15E68104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31" name="Image 30" descr="Une image contenant Police, texte, Graphique, capture d’écran&#10;&#10;Description générée automatiquement">
            <a:extLst>
              <a:ext uri="{FF2B5EF4-FFF2-40B4-BE49-F238E27FC236}">
                <a16:creationId xmlns:a16="http://schemas.microsoft.com/office/drawing/2014/main" id="{EFA5D9FF-8415-39D2-7E96-BA7CF281BED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92288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pic>
        <p:nvPicPr>
          <p:cNvPr id="29" name="Image 28" descr="Une image contenant capture d’écran, Graphique, Caractère coloré&#10;&#10;Description générée automatiquement">
            <a:extLst>
              <a:ext uri="{FF2B5EF4-FFF2-40B4-BE49-F238E27FC236}">
                <a16:creationId xmlns:a16="http://schemas.microsoft.com/office/drawing/2014/main" id="{9858EFB4-6840-A080-4394-80CC2C9F388C}"/>
              </a:ext>
            </a:extLst>
          </p:cNvPr>
          <p:cNvPicPr>
            <a:picLocks noChangeAspect="1"/>
          </p:cNvPicPr>
          <p:nvPr userDrawn="1"/>
        </p:nvPicPr>
        <p:blipFill rotWithShape="1">
          <a:blip r:embed="rId2"/>
          <a:srcRect l="1734" t="1379" r="1992" b="1373"/>
          <a:stretch/>
        </p:blipFill>
        <p:spPr>
          <a:xfrm>
            <a:off x="-24075" y="3629"/>
            <a:ext cx="7606610" cy="10729865"/>
          </a:xfrm>
          <a:prstGeom prst="rect">
            <a:avLst/>
          </a:prstGeom>
        </p:spPr>
      </p:pic>
      <p:sp>
        <p:nvSpPr>
          <p:cNvPr id="5" name="Espace réservé du numéro de diapositive 6">
            <a:extLst>
              <a:ext uri="{FF2B5EF4-FFF2-40B4-BE49-F238E27FC236}">
                <a16:creationId xmlns:a16="http://schemas.microsoft.com/office/drawing/2014/main" id="{56CD0128-182D-2DF7-EE9B-768B30D4B295}"/>
              </a:ext>
            </a:extLst>
          </p:cNvPr>
          <p:cNvSpPr>
            <a:spLocks noGrp="1"/>
          </p:cNvSpPr>
          <p:nvPr>
            <p:ph type="sldNum" sz="quarter" idx="12"/>
          </p:nvPr>
        </p:nvSpPr>
        <p:spPr>
          <a:xfrm>
            <a:off x="5367119" y="9906226"/>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19277" y="1243733"/>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42090"/>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4" name="Espace réservé du texte 18">
            <a:extLst>
              <a:ext uri="{FF2B5EF4-FFF2-40B4-BE49-F238E27FC236}">
                <a16:creationId xmlns:a16="http://schemas.microsoft.com/office/drawing/2014/main" id="{F0BF99C7-22EB-94D6-ADCE-7760819C66A8}"/>
              </a:ext>
            </a:extLst>
          </p:cNvPr>
          <p:cNvSpPr>
            <a:spLocks noGrp="1"/>
          </p:cNvSpPr>
          <p:nvPr>
            <p:ph type="body" sz="quarter" idx="42" hasCustomPrompt="1"/>
          </p:nvPr>
        </p:nvSpPr>
        <p:spPr>
          <a:xfrm>
            <a:off x="619277" y="1600403"/>
            <a:ext cx="6290796" cy="2186786"/>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6" name="Espace réservé du texte 18">
            <a:extLst>
              <a:ext uri="{FF2B5EF4-FFF2-40B4-BE49-F238E27FC236}">
                <a16:creationId xmlns:a16="http://schemas.microsoft.com/office/drawing/2014/main" id="{1075B6A8-6E1B-8E65-E70B-555811D4CF9A}"/>
              </a:ext>
            </a:extLst>
          </p:cNvPr>
          <p:cNvSpPr>
            <a:spLocks noGrp="1"/>
          </p:cNvSpPr>
          <p:nvPr>
            <p:ph type="body" sz="quarter" idx="43" hasCustomPrompt="1"/>
          </p:nvPr>
        </p:nvSpPr>
        <p:spPr>
          <a:xfrm>
            <a:off x="646927" y="4201232"/>
            <a:ext cx="629079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6D236F74-07D3-349D-E81C-E76952EA377F}"/>
              </a:ext>
            </a:extLst>
          </p:cNvPr>
          <p:cNvSpPr>
            <a:spLocks noGrp="1"/>
          </p:cNvSpPr>
          <p:nvPr>
            <p:ph type="body" sz="quarter" idx="44" hasCustomPrompt="1"/>
          </p:nvPr>
        </p:nvSpPr>
        <p:spPr>
          <a:xfrm>
            <a:off x="646927" y="4557902"/>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9" name="Espace réservé du texte 18">
            <a:extLst>
              <a:ext uri="{FF2B5EF4-FFF2-40B4-BE49-F238E27FC236}">
                <a16:creationId xmlns:a16="http://schemas.microsoft.com/office/drawing/2014/main" id="{7CCF7EDA-CB61-D001-1683-100E83EBB2C2}"/>
              </a:ext>
            </a:extLst>
          </p:cNvPr>
          <p:cNvSpPr>
            <a:spLocks noGrp="1"/>
          </p:cNvSpPr>
          <p:nvPr>
            <p:ph type="body" sz="quarter" idx="45" hasCustomPrompt="1"/>
          </p:nvPr>
        </p:nvSpPr>
        <p:spPr>
          <a:xfrm>
            <a:off x="619277" y="5502144"/>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0" name="Espace réservé du texte 18">
            <a:extLst>
              <a:ext uri="{FF2B5EF4-FFF2-40B4-BE49-F238E27FC236}">
                <a16:creationId xmlns:a16="http://schemas.microsoft.com/office/drawing/2014/main" id="{0D761A54-D254-049B-1F2A-0F9154E94525}"/>
              </a:ext>
            </a:extLst>
          </p:cNvPr>
          <p:cNvSpPr>
            <a:spLocks noGrp="1"/>
          </p:cNvSpPr>
          <p:nvPr>
            <p:ph type="body" sz="quarter" idx="46" hasCustomPrompt="1"/>
          </p:nvPr>
        </p:nvSpPr>
        <p:spPr>
          <a:xfrm>
            <a:off x="627894" y="5896073"/>
            <a:ext cx="6290796" cy="385918"/>
          </a:xfrm>
          <a:prstGeom prst="rect">
            <a:avLst/>
          </a:prstGeom>
        </p:spPr>
        <p:txBody>
          <a:bodyPr lIns="0" tIns="0" rIns="0" bIns="0" anchor="t" anchorCtr="0"/>
          <a:lstStyle>
            <a:lvl1pPr marL="0" indent="0">
              <a:lnSpc>
                <a:spcPct val="110000"/>
              </a:lnSpc>
              <a:spcBef>
                <a:spcPts val="0"/>
              </a:spcBef>
              <a:buNone/>
              <a:defRPr sz="800" b="1" i="0">
                <a:solidFill>
                  <a:srgbClr val="1C4852"/>
                </a:solidFill>
                <a:latin typeface="Mont SemiBold" pitchFamily="2" charset="0"/>
              </a:defRPr>
            </a:lvl1pPr>
          </a:lstStyle>
          <a:p>
            <a:pPr lvl="0"/>
            <a:r>
              <a:rPr lang="fr-FR"/>
              <a:t>Texte</a:t>
            </a:r>
          </a:p>
        </p:txBody>
      </p:sp>
      <p:sp>
        <p:nvSpPr>
          <p:cNvPr id="18" name="Espace réservé pour une image  17">
            <a:extLst>
              <a:ext uri="{FF2B5EF4-FFF2-40B4-BE49-F238E27FC236}">
                <a16:creationId xmlns:a16="http://schemas.microsoft.com/office/drawing/2014/main" id="{542AD6BD-D190-8090-C834-5C704FC78D56}"/>
              </a:ext>
            </a:extLst>
          </p:cNvPr>
          <p:cNvSpPr>
            <a:spLocks noGrp="1"/>
          </p:cNvSpPr>
          <p:nvPr>
            <p:ph type="pic" sz="quarter" idx="47"/>
          </p:nvPr>
        </p:nvSpPr>
        <p:spPr>
          <a:xfrm>
            <a:off x="619277" y="6543773"/>
            <a:ext cx="3116262" cy="2286000"/>
          </a:xfrm>
          <a:prstGeom prst="rect">
            <a:avLst/>
          </a:prstGeom>
        </p:spPr>
        <p:txBody>
          <a:bodyPr/>
          <a:lstStyle>
            <a:lvl1pPr marL="0" indent="0">
              <a:buNone/>
              <a:defRPr sz="800" b="1" i="0">
                <a:latin typeface="Mont Bold" pitchFamily="2" charset="0"/>
              </a:defRPr>
            </a:lvl1pPr>
          </a:lstStyle>
          <a:p>
            <a:endParaRPr lang="fr-FR"/>
          </a:p>
        </p:txBody>
      </p:sp>
      <p:sp>
        <p:nvSpPr>
          <p:cNvPr id="19" name="Espace réservé pour une image  17">
            <a:extLst>
              <a:ext uri="{FF2B5EF4-FFF2-40B4-BE49-F238E27FC236}">
                <a16:creationId xmlns:a16="http://schemas.microsoft.com/office/drawing/2014/main" id="{C11FB4F3-35F2-C008-F4E9-F1F827B0660A}"/>
              </a:ext>
            </a:extLst>
          </p:cNvPr>
          <p:cNvSpPr>
            <a:spLocks noGrp="1"/>
          </p:cNvSpPr>
          <p:nvPr>
            <p:ph type="pic" sz="quarter" idx="48"/>
          </p:nvPr>
        </p:nvSpPr>
        <p:spPr>
          <a:xfrm>
            <a:off x="3945923" y="6543773"/>
            <a:ext cx="2972767" cy="2286000"/>
          </a:xfrm>
          <a:prstGeom prst="rect">
            <a:avLst/>
          </a:prstGeom>
        </p:spPr>
        <p:txBody>
          <a:bodyPr/>
          <a:lstStyle>
            <a:lvl1pPr marL="0" indent="0">
              <a:buNone/>
              <a:defRPr sz="800" b="1" i="0">
                <a:latin typeface="Mont Bold" pitchFamily="2" charset="0"/>
              </a:defRPr>
            </a:lvl1pPr>
          </a:lstStyle>
          <a:p>
            <a:endParaRPr lang="fr-FR"/>
          </a:p>
        </p:txBody>
      </p:sp>
      <p:cxnSp>
        <p:nvCxnSpPr>
          <p:cNvPr id="16" name="Connecteur droit 15">
            <a:extLst>
              <a:ext uri="{FF2B5EF4-FFF2-40B4-BE49-F238E27FC236}">
                <a16:creationId xmlns:a16="http://schemas.microsoft.com/office/drawing/2014/main" id="{67DEC273-5C0D-1442-FC5F-A6CAC6F0BF71}"/>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4EF557A-0E99-0954-E3CB-B34A4864F9B6}"/>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20" name="Image 19" descr="Une image contenant Police, texte, Graphique, capture d’écran&#10;&#10;Description générée automatiquement">
            <a:extLst>
              <a:ext uri="{FF2B5EF4-FFF2-40B4-BE49-F238E27FC236}">
                <a16:creationId xmlns:a16="http://schemas.microsoft.com/office/drawing/2014/main" id="{7AD06F82-7B5A-CCCE-F66B-6F3B9E68024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303822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xte">
    <p:spTree>
      <p:nvGrpSpPr>
        <p:cNvPr id="1" name=""/>
        <p:cNvGrpSpPr/>
        <p:nvPr/>
      </p:nvGrpSpPr>
      <p:grpSpPr>
        <a:xfrm>
          <a:off x="0" y="0"/>
          <a:ext cx="0" cy="0"/>
          <a:chOff x="0" y="0"/>
          <a:chExt cx="0" cy="0"/>
        </a:xfrm>
      </p:grpSpPr>
      <p:pic>
        <p:nvPicPr>
          <p:cNvPr id="9" name="Image 8" descr="Une image contenant capture d’écran, Graphique, Caractère coloré&#10;&#10;Description générée automatiquement">
            <a:extLst>
              <a:ext uri="{FF2B5EF4-FFF2-40B4-BE49-F238E27FC236}">
                <a16:creationId xmlns:a16="http://schemas.microsoft.com/office/drawing/2014/main" id="{BDE64B78-AF32-9381-86EA-8855DA9DF18D}"/>
              </a:ext>
            </a:extLst>
          </p:cNvPr>
          <p:cNvPicPr>
            <a:picLocks noChangeAspect="1"/>
          </p:cNvPicPr>
          <p:nvPr userDrawn="1"/>
        </p:nvPicPr>
        <p:blipFill rotWithShape="1">
          <a:blip r:embed="rId2"/>
          <a:srcRect l="1734" t="1379" r="1992" b="1373"/>
          <a:stretch/>
        </p:blipFill>
        <p:spPr>
          <a:xfrm>
            <a:off x="0" y="-38052"/>
            <a:ext cx="7606610" cy="10729865"/>
          </a:xfrm>
          <a:prstGeom prst="rect">
            <a:avLst/>
          </a:prstGeom>
        </p:spPr>
      </p:pic>
      <p:sp>
        <p:nvSpPr>
          <p:cNvPr id="21" name="Espace réservé du texte 18">
            <a:extLst>
              <a:ext uri="{FF2B5EF4-FFF2-40B4-BE49-F238E27FC236}">
                <a16:creationId xmlns:a16="http://schemas.microsoft.com/office/drawing/2014/main" id="{18FB52D3-72BF-F496-93AD-FD8D5F30C238}"/>
              </a:ext>
            </a:extLst>
          </p:cNvPr>
          <p:cNvSpPr>
            <a:spLocks noGrp="1"/>
          </p:cNvSpPr>
          <p:nvPr>
            <p:ph type="body" sz="quarter" idx="13" hasCustomPrompt="1"/>
          </p:nvPr>
        </p:nvSpPr>
        <p:spPr>
          <a:xfrm>
            <a:off x="699712" y="1376409"/>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2" name="Espace réservé du texte 18">
            <a:extLst>
              <a:ext uri="{FF2B5EF4-FFF2-40B4-BE49-F238E27FC236}">
                <a16:creationId xmlns:a16="http://schemas.microsoft.com/office/drawing/2014/main" id="{A5542F06-78E4-28A5-D9D9-9EE831179FBE}"/>
              </a:ext>
            </a:extLst>
          </p:cNvPr>
          <p:cNvSpPr>
            <a:spLocks noGrp="1"/>
          </p:cNvSpPr>
          <p:nvPr>
            <p:ph type="body" sz="quarter" idx="14" hasCustomPrompt="1"/>
          </p:nvPr>
        </p:nvSpPr>
        <p:spPr>
          <a:xfrm>
            <a:off x="699712" y="1056561"/>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 name="Espace réservé du texte 18">
            <a:extLst>
              <a:ext uri="{FF2B5EF4-FFF2-40B4-BE49-F238E27FC236}">
                <a16:creationId xmlns:a16="http://schemas.microsoft.com/office/drawing/2014/main" id="{36DA29AD-A8A1-E6F1-3D68-CC9599C1ABB2}"/>
              </a:ext>
            </a:extLst>
          </p:cNvPr>
          <p:cNvSpPr>
            <a:spLocks noGrp="1"/>
          </p:cNvSpPr>
          <p:nvPr>
            <p:ph type="body" sz="quarter" idx="27" hasCustomPrompt="1"/>
          </p:nvPr>
        </p:nvSpPr>
        <p:spPr>
          <a:xfrm>
            <a:off x="619277" y="631705"/>
            <a:ext cx="6290796" cy="243808"/>
          </a:xfrm>
          <a:prstGeom prst="rect">
            <a:avLst/>
          </a:prstGeom>
        </p:spPr>
        <p:txBody>
          <a:bodyPr lIns="0" tIns="0" rIns="0" bIns="0" anchor="b" anchorCtr="0"/>
          <a:lstStyle>
            <a:lvl1pPr marL="0" indent="0">
              <a:buNone/>
              <a:defRPr sz="1800" b="1" i="0">
                <a:solidFill>
                  <a:schemeClr val="accent2"/>
                </a:solidFill>
                <a:latin typeface="Mont Bold" pitchFamily="2" charset="0"/>
              </a:defRPr>
            </a:lvl1pPr>
          </a:lstStyle>
          <a:p>
            <a:pPr lvl="0"/>
            <a:r>
              <a:rPr lang="fr-FR"/>
              <a:t>Texte</a:t>
            </a:r>
          </a:p>
        </p:txBody>
      </p:sp>
      <p:sp>
        <p:nvSpPr>
          <p:cNvPr id="11" name="Espace réservé du texte 18">
            <a:extLst>
              <a:ext uri="{FF2B5EF4-FFF2-40B4-BE49-F238E27FC236}">
                <a16:creationId xmlns:a16="http://schemas.microsoft.com/office/drawing/2014/main" id="{15BFB79C-D27D-555C-0F2A-DFEE1013588B}"/>
              </a:ext>
            </a:extLst>
          </p:cNvPr>
          <p:cNvSpPr>
            <a:spLocks noGrp="1"/>
          </p:cNvSpPr>
          <p:nvPr>
            <p:ph type="body" sz="quarter" idx="28" hasCustomPrompt="1"/>
          </p:nvPr>
        </p:nvSpPr>
        <p:spPr>
          <a:xfrm>
            <a:off x="707996" y="1674803"/>
            <a:ext cx="4384153" cy="954217"/>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25" name="Espace réservé du texte 18">
            <a:extLst>
              <a:ext uri="{FF2B5EF4-FFF2-40B4-BE49-F238E27FC236}">
                <a16:creationId xmlns:a16="http://schemas.microsoft.com/office/drawing/2014/main" id="{F7F3801D-DBF2-C440-987D-4D71AE5F7627}"/>
              </a:ext>
            </a:extLst>
          </p:cNvPr>
          <p:cNvSpPr>
            <a:spLocks noGrp="1"/>
          </p:cNvSpPr>
          <p:nvPr>
            <p:ph type="body" sz="quarter" idx="29" hasCustomPrompt="1"/>
          </p:nvPr>
        </p:nvSpPr>
        <p:spPr>
          <a:xfrm>
            <a:off x="738591" y="3999358"/>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26" name="Espace réservé du texte 18">
            <a:extLst>
              <a:ext uri="{FF2B5EF4-FFF2-40B4-BE49-F238E27FC236}">
                <a16:creationId xmlns:a16="http://schemas.microsoft.com/office/drawing/2014/main" id="{36B9BB33-C539-3E77-C270-50BDAAB4357B}"/>
              </a:ext>
            </a:extLst>
          </p:cNvPr>
          <p:cNvSpPr>
            <a:spLocks noGrp="1"/>
          </p:cNvSpPr>
          <p:nvPr>
            <p:ph type="body" sz="quarter" idx="30" hasCustomPrompt="1"/>
          </p:nvPr>
        </p:nvSpPr>
        <p:spPr>
          <a:xfrm>
            <a:off x="727364" y="3697612"/>
            <a:ext cx="6104946" cy="287101"/>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8" name="Espace réservé du texte 18">
            <a:extLst>
              <a:ext uri="{FF2B5EF4-FFF2-40B4-BE49-F238E27FC236}">
                <a16:creationId xmlns:a16="http://schemas.microsoft.com/office/drawing/2014/main" id="{AECA97AE-E57F-52D8-ACA0-3E1439373908}"/>
              </a:ext>
            </a:extLst>
          </p:cNvPr>
          <p:cNvSpPr>
            <a:spLocks noGrp="1"/>
          </p:cNvSpPr>
          <p:nvPr>
            <p:ph type="body" sz="quarter" idx="31" hasCustomPrompt="1"/>
          </p:nvPr>
        </p:nvSpPr>
        <p:spPr>
          <a:xfrm>
            <a:off x="738591" y="4297665"/>
            <a:ext cx="4392437" cy="1442214"/>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44" name="Espace réservé du texte 18">
            <a:extLst>
              <a:ext uri="{FF2B5EF4-FFF2-40B4-BE49-F238E27FC236}">
                <a16:creationId xmlns:a16="http://schemas.microsoft.com/office/drawing/2014/main" id="{58869EF6-63FC-7230-6A26-851F521365E3}"/>
              </a:ext>
            </a:extLst>
          </p:cNvPr>
          <p:cNvSpPr>
            <a:spLocks noGrp="1"/>
          </p:cNvSpPr>
          <p:nvPr>
            <p:ph type="body" sz="quarter" idx="38" hasCustomPrompt="1"/>
          </p:nvPr>
        </p:nvSpPr>
        <p:spPr>
          <a:xfrm>
            <a:off x="738591" y="5444443"/>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45" name="Espace réservé du texte 18">
            <a:extLst>
              <a:ext uri="{FF2B5EF4-FFF2-40B4-BE49-F238E27FC236}">
                <a16:creationId xmlns:a16="http://schemas.microsoft.com/office/drawing/2014/main" id="{0C0DC93E-A9F0-B205-F024-195E76AB27FC}"/>
              </a:ext>
            </a:extLst>
          </p:cNvPr>
          <p:cNvSpPr>
            <a:spLocks noGrp="1"/>
          </p:cNvSpPr>
          <p:nvPr>
            <p:ph type="body" sz="quarter" idx="39" hasCustomPrompt="1"/>
          </p:nvPr>
        </p:nvSpPr>
        <p:spPr>
          <a:xfrm>
            <a:off x="738591" y="5242288"/>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8" name="Espace réservé du texte 18">
            <a:extLst>
              <a:ext uri="{FF2B5EF4-FFF2-40B4-BE49-F238E27FC236}">
                <a16:creationId xmlns:a16="http://schemas.microsoft.com/office/drawing/2014/main" id="{FA13D0C7-2056-069D-6389-D7EA56B31D2F}"/>
              </a:ext>
            </a:extLst>
          </p:cNvPr>
          <p:cNvSpPr>
            <a:spLocks noGrp="1"/>
          </p:cNvSpPr>
          <p:nvPr>
            <p:ph type="body" sz="quarter" idx="42" hasCustomPrompt="1"/>
          </p:nvPr>
        </p:nvSpPr>
        <p:spPr>
          <a:xfrm>
            <a:off x="707996" y="2843010"/>
            <a:ext cx="4402021" cy="670875"/>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C2E9C98-CD87-580B-D0D1-E5DD7741C0C9}"/>
              </a:ext>
            </a:extLst>
          </p:cNvPr>
          <p:cNvSpPr>
            <a:spLocks noGrp="1"/>
          </p:cNvSpPr>
          <p:nvPr>
            <p:ph type="body" sz="quarter" idx="44" hasCustomPrompt="1"/>
          </p:nvPr>
        </p:nvSpPr>
        <p:spPr>
          <a:xfrm>
            <a:off x="745602" y="2412234"/>
            <a:ext cx="6104946" cy="304787"/>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20" name="Espace réservé du texte 18">
            <a:extLst>
              <a:ext uri="{FF2B5EF4-FFF2-40B4-BE49-F238E27FC236}">
                <a16:creationId xmlns:a16="http://schemas.microsoft.com/office/drawing/2014/main" id="{1AA34217-4934-DE3F-5E06-F34EBCE280D4}"/>
              </a:ext>
            </a:extLst>
          </p:cNvPr>
          <p:cNvSpPr>
            <a:spLocks noGrp="1"/>
          </p:cNvSpPr>
          <p:nvPr>
            <p:ph type="body" sz="quarter" idx="45" hasCustomPrompt="1"/>
          </p:nvPr>
        </p:nvSpPr>
        <p:spPr>
          <a:xfrm>
            <a:off x="745602" y="2582460"/>
            <a:ext cx="6104946" cy="129333"/>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7" name="Espace réservé du texte 18">
            <a:extLst>
              <a:ext uri="{FF2B5EF4-FFF2-40B4-BE49-F238E27FC236}">
                <a16:creationId xmlns:a16="http://schemas.microsoft.com/office/drawing/2014/main" id="{D9260383-573B-3644-60EA-41A794210D4A}"/>
              </a:ext>
            </a:extLst>
          </p:cNvPr>
          <p:cNvSpPr>
            <a:spLocks noGrp="1"/>
          </p:cNvSpPr>
          <p:nvPr>
            <p:ph type="body" sz="quarter" idx="47" hasCustomPrompt="1"/>
          </p:nvPr>
        </p:nvSpPr>
        <p:spPr>
          <a:xfrm>
            <a:off x="697578" y="7235202"/>
            <a:ext cx="6104946" cy="153880"/>
          </a:xfrm>
          <a:prstGeom prst="rect">
            <a:avLst/>
          </a:prstGeom>
        </p:spPr>
        <p:txBody>
          <a:bodyPr lIns="0" tIns="0" rIns="0" bIns="0" anchor="b" anchorCtr="0"/>
          <a:lstStyle>
            <a:lvl1pPr marL="0" indent="0">
              <a:buNone/>
              <a:defRPr sz="800" b="1" i="1">
                <a:solidFill>
                  <a:schemeClr val="accent1"/>
                </a:solidFill>
                <a:latin typeface="Mont SemiBold Italic" pitchFamily="2" charset="0"/>
              </a:defRPr>
            </a:lvl1pPr>
          </a:lstStyle>
          <a:p>
            <a:pPr lvl="0"/>
            <a:r>
              <a:rPr lang="fr-FR"/>
              <a:t>TEXTE</a:t>
            </a:r>
          </a:p>
        </p:txBody>
      </p:sp>
      <p:sp>
        <p:nvSpPr>
          <p:cNvPr id="38" name="Espace réservé du texte 18">
            <a:extLst>
              <a:ext uri="{FF2B5EF4-FFF2-40B4-BE49-F238E27FC236}">
                <a16:creationId xmlns:a16="http://schemas.microsoft.com/office/drawing/2014/main" id="{4BCFD97D-D58F-3E0A-0D9E-D20A7BC37AC7}"/>
              </a:ext>
            </a:extLst>
          </p:cNvPr>
          <p:cNvSpPr>
            <a:spLocks noGrp="1"/>
          </p:cNvSpPr>
          <p:nvPr>
            <p:ph type="body" sz="quarter" idx="48" hasCustomPrompt="1"/>
          </p:nvPr>
        </p:nvSpPr>
        <p:spPr>
          <a:xfrm>
            <a:off x="697578" y="7010891"/>
            <a:ext cx="6104946" cy="130373"/>
          </a:xfrm>
          <a:prstGeom prst="rect">
            <a:avLst/>
          </a:prstGeom>
        </p:spPr>
        <p:txBody>
          <a:bodyPr lIns="0" tIns="0" rIns="0" bIns="0" anchor="t" anchorCtr="0"/>
          <a:lstStyle>
            <a:lvl1pPr marL="0" indent="0">
              <a:buNone/>
              <a:defRPr sz="1200" b="1" i="0">
                <a:solidFill>
                  <a:schemeClr val="accent4"/>
                </a:solidFill>
                <a:latin typeface="Mont Bold" pitchFamily="2" charset="0"/>
              </a:defRPr>
            </a:lvl1pPr>
          </a:lstStyle>
          <a:p>
            <a:pPr lvl="0"/>
            <a:r>
              <a:rPr lang="fr-FR"/>
              <a:t>Texte</a:t>
            </a:r>
          </a:p>
        </p:txBody>
      </p:sp>
      <p:sp>
        <p:nvSpPr>
          <p:cNvPr id="3" name="Espace réservé du texte 18">
            <a:extLst>
              <a:ext uri="{FF2B5EF4-FFF2-40B4-BE49-F238E27FC236}">
                <a16:creationId xmlns:a16="http://schemas.microsoft.com/office/drawing/2014/main" id="{AAF712A2-6442-BE53-C2B9-A6CB16EA20E4}"/>
              </a:ext>
            </a:extLst>
          </p:cNvPr>
          <p:cNvSpPr>
            <a:spLocks noGrp="1"/>
          </p:cNvSpPr>
          <p:nvPr>
            <p:ph type="body" sz="quarter" idx="49" hasCustomPrompt="1"/>
          </p:nvPr>
        </p:nvSpPr>
        <p:spPr>
          <a:xfrm>
            <a:off x="745602" y="5837752"/>
            <a:ext cx="4364785" cy="764863"/>
          </a:xfrm>
          <a:prstGeom prst="rect">
            <a:avLst/>
          </a:prstGeom>
        </p:spPr>
        <p:txBody>
          <a:bodyPr lIns="0" tIns="0" rIns="0" bIns="0" anchor="t" anchorCtr="0"/>
          <a:lstStyle>
            <a:lvl1pPr marL="0" indent="0">
              <a:buNone/>
              <a:defRPr sz="800" b="1" i="0">
                <a:solidFill>
                  <a:schemeClr val="accent1"/>
                </a:solidFill>
                <a:latin typeface="Mont SemiBold" pitchFamily="2" charset="0"/>
              </a:defRPr>
            </a:lvl1pPr>
          </a:lstStyle>
          <a:p>
            <a:pPr lvl="0"/>
            <a:r>
              <a:rPr lang="fr-FR"/>
              <a:t>TEXTE</a:t>
            </a:r>
          </a:p>
        </p:txBody>
      </p:sp>
      <p:sp>
        <p:nvSpPr>
          <p:cNvPr id="7" name="Espace réservé du texte 17">
            <a:extLst>
              <a:ext uri="{FF2B5EF4-FFF2-40B4-BE49-F238E27FC236}">
                <a16:creationId xmlns:a16="http://schemas.microsoft.com/office/drawing/2014/main" id="{3A2F4B26-44C2-E092-7532-6B4E646DFE30}"/>
              </a:ext>
            </a:extLst>
          </p:cNvPr>
          <p:cNvSpPr>
            <a:spLocks noGrp="1"/>
          </p:cNvSpPr>
          <p:nvPr>
            <p:ph type="body" sz="quarter" idx="46"/>
          </p:nvPr>
        </p:nvSpPr>
        <p:spPr>
          <a:xfrm>
            <a:off x="2852804" y="10143397"/>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10" name="Espace réservé du numéro de diapositive 6">
            <a:extLst>
              <a:ext uri="{FF2B5EF4-FFF2-40B4-BE49-F238E27FC236}">
                <a16:creationId xmlns:a16="http://schemas.microsoft.com/office/drawing/2014/main" id="{5A8B9B6B-5318-5E97-43F1-F61DA454DDBB}"/>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10E466E5-CDCA-934B-E9F2-AC23A87815EE}"/>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C0C8AED3-E45E-3175-A2AA-81847885528F}"/>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74C2CB82-1FEA-FA21-D9BF-78EEFF84ECE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61988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663401"/>
            <a:ext cx="3342685" cy="227933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663078"/>
            <a:ext cx="3344400" cy="22683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430351"/>
            <a:ext cx="3344400" cy="2017453"/>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425655"/>
            <a:ext cx="3344400" cy="205357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a:defRPr lang="fr-FR" sz="900" b="1" i="0">
                <a:solidFill>
                  <a:schemeClr val="accent3"/>
                </a:solidFill>
                <a:latin typeface="Mont SemiBold" pitchFamily="2" charset="0"/>
              </a:defRPr>
            </a:lvl1pPr>
          </a:lstStyle>
          <a:p>
            <a:pPr marL="0" lvl="0" indent="0" algn="ctr">
              <a:lnSpc>
                <a:spcPct val="100000"/>
              </a:lnSpc>
              <a:buNone/>
            </a:pPr>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784883" y="440283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249020" y="4402833"/>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769837" y="7162302"/>
            <a:ext cx="566928" cy="56692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22910" y="7154509"/>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135364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e contenus 3">
    <p:spTree>
      <p:nvGrpSpPr>
        <p:cNvPr id="1" name=""/>
        <p:cNvGrpSpPr/>
        <p:nvPr/>
      </p:nvGrpSpPr>
      <p:grpSpPr>
        <a:xfrm>
          <a:off x="0" y="0"/>
          <a:ext cx="0" cy="0"/>
          <a:chOff x="0" y="0"/>
          <a:chExt cx="0" cy="0"/>
        </a:xfrm>
      </p:grpSpPr>
      <p:pic>
        <p:nvPicPr>
          <p:cNvPr id="8" name="Image 7" descr="Une image contenant capture d’écran, Graphique, Caractère coloré&#10;&#10;Description générée automatiquement">
            <a:extLst>
              <a:ext uri="{FF2B5EF4-FFF2-40B4-BE49-F238E27FC236}">
                <a16:creationId xmlns:a16="http://schemas.microsoft.com/office/drawing/2014/main" id="{097BE2D2-96FB-48FB-02E7-B974FF79B5E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1734" t="1379" r="1992" b="1373"/>
          <a:stretch/>
        </p:blipFill>
        <p:spPr>
          <a:xfrm>
            <a:off x="0" y="-49096"/>
            <a:ext cx="7606610" cy="10729865"/>
          </a:xfrm>
          <a:prstGeom prst="rect">
            <a:avLst/>
          </a:prstGeom>
        </p:spPr>
      </p:pic>
      <p:sp>
        <p:nvSpPr>
          <p:cNvPr id="14" name="Rectangle : coins arrondis 13">
            <a:extLst>
              <a:ext uri="{FF2B5EF4-FFF2-40B4-BE49-F238E27FC236}">
                <a16:creationId xmlns:a16="http://schemas.microsoft.com/office/drawing/2014/main" id="{038CC9A8-C772-59D6-BFF5-0BE5AB84A910}"/>
              </a:ext>
            </a:extLst>
          </p:cNvPr>
          <p:cNvSpPr/>
          <p:nvPr userDrawn="1"/>
        </p:nvSpPr>
        <p:spPr>
          <a:xfrm>
            <a:off x="371061" y="4448727"/>
            <a:ext cx="3342685" cy="2352775"/>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18">
            <a:extLst>
              <a:ext uri="{FF2B5EF4-FFF2-40B4-BE49-F238E27FC236}">
                <a16:creationId xmlns:a16="http://schemas.microsoft.com/office/drawing/2014/main" id="{79404BEA-4A84-13FA-6535-EB7F269EF23C}"/>
              </a:ext>
            </a:extLst>
          </p:cNvPr>
          <p:cNvSpPr>
            <a:spLocks noGrp="1"/>
          </p:cNvSpPr>
          <p:nvPr>
            <p:ph type="body" sz="quarter" idx="56" hasCustomPrompt="1"/>
          </p:nvPr>
        </p:nvSpPr>
        <p:spPr>
          <a:xfrm>
            <a:off x="622611" y="696353"/>
            <a:ext cx="616442" cy="253813"/>
          </a:xfrm>
          <a:prstGeom prst="rect">
            <a:avLst/>
          </a:prstGeom>
          <a:solidFill>
            <a:schemeClr val="accent4"/>
          </a:solidFill>
        </p:spPr>
        <p:txBody>
          <a:bodyPr lIns="0" tIns="54000" rIns="0" bIns="0" anchor="ctr" anchorCtr="0">
            <a:spAutoFit/>
          </a:bodyPr>
          <a:lstStyle>
            <a:lvl1pPr marL="0" indent="0" algn="ctr">
              <a:buNone/>
              <a:defRPr sz="1400" b="1" i="0">
                <a:solidFill>
                  <a:schemeClr val="bg1"/>
                </a:solidFill>
                <a:latin typeface="Mont Bold" pitchFamily="2" charset="0"/>
              </a:defRPr>
            </a:lvl1pPr>
          </a:lstStyle>
          <a:p>
            <a:pPr lvl="0"/>
            <a:r>
              <a:rPr lang="fr-FR"/>
              <a:t>TEXTE</a:t>
            </a:r>
          </a:p>
        </p:txBody>
      </p:sp>
      <p:sp>
        <p:nvSpPr>
          <p:cNvPr id="15" name="Espace réservé du texte 18">
            <a:extLst>
              <a:ext uri="{FF2B5EF4-FFF2-40B4-BE49-F238E27FC236}">
                <a16:creationId xmlns:a16="http://schemas.microsoft.com/office/drawing/2014/main" id="{4D288E7C-AF83-E9F8-9A95-7145DD993456}"/>
              </a:ext>
            </a:extLst>
          </p:cNvPr>
          <p:cNvSpPr>
            <a:spLocks noGrp="1"/>
          </p:cNvSpPr>
          <p:nvPr>
            <p:ph type="body" sz="quarter" idx="20" hasCustomPrompt="1"/>
          </p:nvPr>
        </p:nvSpPr>
        <p:spPr>
          <a:xfrm>
            <a:off x="583369" y="8908280"/>
            <a:ext cx="2969957" cy="426710"/>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19" name="Espace réservé du texte 18">
            <a:extLst>
              <a:ext uri="{FF2B5EF4-FFF2-40B4-BE49-F238E27FC236}">
                <a16:creationId xmlns:a16="http://schemas.microsoft.com/office/drawing/2014/main" id="{082A95A3-2306-8A43-69AF-1027650E1CF7}"/>
              </a:ext>
            </a:extLst>
          </p:cNvPr>
          <p:cNvSpPr>
            <a:spLocks noGrp="1"/>
          </p:cNvSpPr>
          <p:nvPr>
            <p:ph type="body" sz="quarter" idx="31" hasCustomPrompt="1"/>
          </p:nvPr>
        </p:nvSpPr>
        <p:spPr>
          <a:xfrm>
            <a:off x="560453" y="7697457"/>
            <a:ext cx="2969957" cy="579316"/>
          </a:xfrm>
          <a:prstGeom prst="rect">
            <a:avLst/>
          </a:prstGeom>
        </p:spPr>
        <p:txBody>
          <a:bodyPr lIns="0" tIns="0" rIns="0" bIns="0" anchor="t" anchorCtr="0"/>
          <a:lstStyle>
            <a:lvl1pPr marL="0" indent="0" algn="ctr">
              <a:lnSpc>
                <a:spcPct val="100000"/>
              </a:lnSpc>
              <a:buNone/>
              <a:defRPr sz="900" b="1" i="0">
                <a:solidFill>
                  <a:schemeClr val="accent2"/>
                </a:solidFill>
                <a:latin typeface="Mont SemiBold" pitchFamily="2" charset="0"/>
              </a:defRPr>
            </a:lvl1pPr>
          </a:lstStyle>
          <a:p>
            <a:pPr lvl="0"/>
            <a:r>
              <a:rPr lang="fr-FR"/>
              <a:t>Texte</a:t>
            </a:r>
          </a:p>
        </p:txBody>
      </p:sp>
      <p:sp>
        <p:nvSpPr>
          <p:cNvPr id="22" name="Rectangle : coins arrondis 21">
            <a:extLst>
              <a:ext uri="{FF2B5EF4-FFF2-40B4-BE49-F238E27FC236}">
                <a16:creationId xmlns:a16="http://schemas.microsoft.com/office/drawing/2014/main" id="{C73B898A-5903-FBB9-D702-3BB9875EF503}"/>
              </a:ext>
            </a:extLst>
          </p:cNvPr>
          <p:cNvSpPr/>
          <p:nvPr userDrawn="1"/>
        </p:nvSpPr>
        <p:spPr>
          <a:xfrm>
            <a:off x="3898686" y="4446780"/>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du texte 18">
            <a:extLst>
              <a:ext uri="{FF2B5EF4-FFF2-40B4-BE49-F238E27FC236}">
                <a16:creationId xmlns:a16="http://schemas.microsoft.com/office/drawing/2014/main" id="{2FC93187-183C-C1F3-B14D-F2BD70A14A4C}"/>
              </a:ext>
            </a:extLst>
          </p:cNvPr>
          <p:cNvSpPr>
            <a:spLocks noGrp="1"/>
          </p:cNvSpPr>
          <p:nvPr>
            <p:ph type="body" sz="quarter" idx="57" hasCustomPrompt="1"/>
          </p:nvPr>
        </p:nvSpPr>
        <p:spPr>
          <a:xfrm>
            <a:off x="4000930" y="9036552"/>
            <a:ext cx="3135061" cy="315463"/>
          </a:xfrm>
          <a:prstGeom prst="rect">
            <a:avLst/>
          </a:prstGeom>
        </p:spPr>
        <p:txBody>
          <a:bodyPr lIns="0" tIns="0" rIns="0" bIns="0" anchor="t" anchorCtr="0"/>
          <a:lstStyle>
            <a:lvl1pPr marL="0" indent="0" algn="ctr">
              <a:lnSpc>
                <a:spcPct val="100000"/>
              </a:lnSpc>
              <a:spcBef>
                <a:spcPts val="0"/>
              </a:spcBef>
              <a:buNone/>
              <a:defRPr sz="700" b="1" i="0">
                <a:solidFill>
                  <a:schemeClr val="accent1"/>
                </a:solidFill>
                <a:latin typeface="Mont SemiBold" pitchFamily="2" charset="0"/>
              </a:defRPr>
            </a:lvl1pPr>
          </a:lstStyle>
          <a:p>
            <a:pPr lvl="0"/>
            <a:r>
              <a:rPr lang="fr-FR"/>
              <a:t>Texte</a:t>
            </a:r>
          </a:p>
        </p:txBody>
      </p:sp>
      <p:sp>
        <p:nvSpPr>
          <p:cNvPr id="31" name="Espace réservé du texte 18">
            <a:extLst>
              <a:ext uri="{FF2B5EF4-FFF2-40B4-BE49-F238E27FC236}">
                <a16:creationId xmlns:a16="http://schemas.microsoft.com/office/drawing/2014/main" id="{769F61D5-EED2-ACFB-BC11-5662F6D45C1B}"/>
              </a:ext>
            </a:extLst>
          </p:cNvPr>
          <p:cNvSpPr>
            <a:spLocks noGrp="1"/>
          </p:cNvSpPr>
          <p:nvPr>
            <p:ph type="body" sz="quarter" idx="58" hasCustomPrompt="1"/>
          </p:nvPr>
        </p:nvSpPr>
        <p:spPr>
          <a:xfrm>
            <a:off x="452017" y="7930098"/>
            <a:ext cx="3135062" cy="579316"/>
          </a:xfrm>
          <a:prstGeom prst="rect">
            <a:avLst/>
          </a:prstGeom>
        </p:spPr>
        <p:txBody>
          <a:bodyPr lIns="0" tIns="0" rIns="0" bIns="0" anchor="t" anchorCtr="0"/>
          <a:lstStyle>
            <a:lvl1pPr marL="0" indent="0" algn="ctr">
              <a:lnSpc>
                <a:spcPct val="100000"/>
              </a:lnSpc>
              <a:buNone/>
              <a:defRPr sz="900" b="1" i="0">
                <a:solidFill>
                  <a:srgbClr val="EB601B"/>
                </a:solidFill>
                <a:latin typeface="Mont SemiBold" pitchFamily="2" charset="0"/>
              </a:defRPr>
            </a:lvl1pPr>
          </a:lstStyle>
          <a:p>
            <a:pPr lvl="0"/>
            <a:r>
              <a:rPr lang="fr-FR"/>
              <a:t>Texte</a:t>
            </a:r>
          </a:p>
        </p:txBody>
      </p:sp>
      <p:sp>
        <p:nvSpPr>
          <p:cNvPr id="40" name="Rectangle : coins arrondis 39">
            <a:extLst>
              <a:ext uri="{FF2B5EF4-FFF2-40B4-BE49-F238E27FC236}">
                <a16:creationId xmlns:a16="http://schemas.microsoft.com/office/drawing/2014/main" id="{70541203-AB56-38D5-DAE6-1E448E5744BD}"/>
              </a:ext>
            </a:extLst>
          </p:cNvPr>
          <p:cNvSpPr/>
          <p:nvPr userDrawn="1"/>
        </p:nvSpPr>
        <p:spPr>
          <a:xfrm>
            <a:off x="371061" y="709340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space réservé du texte 18">
            <a:extLst>
              <a:ext uri="{FF2B5EF4-FFF2-40B4-BE49-F238E27FC236}">
                <a16:creationId xmlns:a16="http://schemas.microsoft.com/office/drawing/2014/main" id="{A6B31472-802A-95D6-E018-A5779EC70ED5}"/>
              </a:ext>
            </a:extLst>
          </p:cNvPr>
          <p:cNvSpPr>
            <a:spLocks noGrp="1"/>
          </p:cNvSpPr>
          <p:nvPr>
            <p:ph type="body" sz="quarter" idx="59" hasCustomPrompt="1"/>
          </p:nvPr>
        </p:nvSpPr>
        <p:spPr>
          <a:xfrm>
            <a:off x="534569" y="8173472"/>
            <a:ext cx="3067556"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43" name="Espace réservé du texte 18">
            <a:extLst>
              <a:ext uri="{FF2B5EF4-FFF2-40B4-BE49-F238E27FC236}">
                <a16:creationId xmlns:a16="http://schemas.microsoft.com/office/drawing/2014/main" id="{78FDC0B1-C391-21FA-D203-E9B4042AE89A}"/>
              </a:ext>
            </a:extLst>
          </p:cNvPr>
          <p:cNvSpPr>
            <a:spLocks noGrp="1"/>
          </p:cNvSpPr>
          <p:nvPr>
            <p:ph type="body" sz="quarter" idx="60" hasCustomPrompt="1"/>
          </p:nvPr>
        </p:nvSpPr>
        <p:spPr>
          <a:xfrm>
            <a:off x="519523" y="5223068"/>
            <a:ext cx="3067556" cy="579316"/>
          </a:xfrm>
          <a:prstGeom prst="rect">
            <a:avLst/>
          </a:prstGeom>
        </p:spPr>
        <p:txBody>
          <a:bodyPr lIns="0" tIns="0" rIns="0" bIns="0" anchor="t" anchorCtr="0"/>
          <a:lstStyle>
            <a:lvl1pPr marL="0" indent="0" algn="ctr">
              <a:lnSpc>
                <a:spcPct val="100000"/>
              </a:lnSpc>
              <a:buNone/>
              <a:defRPr sz="900" b="1" i="0">
                <a:solidFill>
                  <a:schemeClr val="accent3"/>
                </a:solidFill>
                <a:latin typeface="Mont SemiBold" pitchFamily="2" charset="0"/>
              </a:defRPr>
            </a:lvl1pPr>
          </a:lstStyle>
          <a:p>
            <a:pPr lvl="0"/>
            <a:r>
              <a:rPr lang="fr-FR"/>
              <a:t>Texte</a:t>
            </a:r>
          </a:p>
        </p:txBody>
      </p:sp>
      <p:sp>
        <p:nvSpPr>
          <p:cNvPr id="44" name="Rectangle : coins arrondis 43">
            <a:extLst>
              <a:ext uri="{FF2B5EF4-FFF2-40B4-BE49-F238E27FC236}">
                <a16:creationId xmlns:a16="http://schemas.microsoft.com/office/drawing/2014/main" id="{F37127A3-4D62-F965-8456-AE620F4B1946}"/>
              </a:ext>
            </a:extLst>
          </p:cNvPr>
          <p:cNvSpPr/>
          <p:nvPr userDrawn="1"/>
        </p:nvSpPr>
        <p:spPr>
          <a:xfrm>
            <a:off x="3867468" y="7124825"/>
            <a:ext cx="3344400" cy="2354400"/>
          </a:xfrm>
          <a:prstGeom prst="roundRect">
            <a:avLst>
              <a:gd name="adj" fmla="val 4104"/>
            </a:avLst>
          </a:prstGeom>
          <a:solidFill>
            <a:srgbClr val="EEF7F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space réservé du texte 18">
            <a:extLst>
              <a:ext uri="{FF2B5EF4-FFF2-40B4-BE49-F238E27FC236}">
                <a16:creationId xmlns:a16="http://schemas.microsoft.com/office/drawing/2014/main" id="{5F93EB0D-A860-3088-67A8-8A9DCBF326E3}"/>
              </a:ext>
            </a:extLst>
          </p:cNvPr>
          <p:cNvSpPr>
            <a:spLocks noGrp="1"/>
          </p:cNvSpPr>
          <p:nvPr>
            <p:ph type="body" sz="quarter" idx="61" hasCustomPrompt="1"/>
          </p:nvPr>
        </p:nvSpPr>
        <p:spPr>
          <a:xfrm>
            <a:off x="3991264" y="8135843"/>
            <a:ext cx="3082440" cy="392349"/>
          </a:xfrm>
          <a:prstGeom prst="rect">
            <a:avLst/>
          </a:prstGeom>
        </p:spPr>
        <p:txBody>
          <a:bodyPr lIns="0" tIns="0" rIns="0" bIns="0" anchor="t" anchorCtr="0"/>
          <a:lstStyle>
            <a:lvl1pPr marL="0" indent="0" algn="ctr">
              <a:lnSpc>
                <a:spcPct val="100000"/>
              </a:lnSpc>
              <a:spcBef>
                <a:spcPts val="0"/>
              </a:spcBef>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60" name="Espace réservé du texte 18">
            <a:extLst>
              <a:ext uri="{FF2B5EF4-FFF2-40B4-BE49-F238E27FC236}">
                <a16:creationId xmlns:a16="http://schemas.microsoft.com/office/drawing/2014/main" id="{302DBB26-7028-2ABE-D428-AA4099640A0C}"/>
              </a:ext>
            </a:extLst>
          </p:cNvPr>
          <p:cNvSpPr>
            <a:spLocks noGrp="1"/>
          </p:cNvSpPr>
          <p:nvPr>
            <p:ph type="body" sz="quarter" idx="62" hasCustomPrompt="1"/>
          </p:nvPr>
        </p:nvSpPr>
        <p:spPr>
          <a:xfrm>
            <a:off x="4027240" y="5276444"/>
            <a:ext cx="3082440" cy="579316"/>
          </a:xfrm>
          <a:prstGeom prst="rect">
            <a:avLst/>
          </a:prstGeom>
        </p:spPr>
        <p:txBody>
          <a:bodyPr lIns="0" tIns="0" rIns="0" bIns="0" anchor="t" anchorCtr="0"/>
          <a:lstStyle>
            <a:lvl1pPr marL="0" indent="0" algn="ctr">
              <a:lnSpc>
                <a:spcPct val="100000"/>
              </a:lnSpc>
              <a:buNone/>
              <a:defRPr lang="fr-FR" sz="900" b="1" i="0" kern="1200">
                <a:solidFill>
                  <a:schemeClr val="accent3"/>
                </a:solidFill>
                <a:latin typeface="Mont SemiBold" pitchFamily="2" charset="0"/>
                <a:ea typeface="+mn-ea"/>
                <a:cs typeface="+mn-cs"/>
              </a:defRPr>
            </a:lvl1pPr>
          </a:lstStyle>
          <a:p>
            <a:pPr lvl="0"/>
            <a:r>
              <a:rPr lang="fr-FR"/>
              <a:t>Texte</a:t>
            </a:r>
          </a:p>
        </p:txBody>
      </p:sp>
      <p:sp>
        <p:nvSpPr>
          <p:cNvPr id="2" name="Ellipse 1">
            <a:extLst>
              <a:ext uri="{FF2B5EF4-FFF2-40B4-BE49-F238E27FC236}">
                <a16:creationId xmlns:a16="http://schemas.microsoft.com/office/drawing/2014/main" id="{1C4B54A3-962E-A496-E327-403E8D9B82D7}"/>
              </a:ext>
            </a:extLst>
          </p:cNvPr>
          <p:cNvSpPr/>
          <p:nvPr userDrawn="1"/>
        </p:nvSpPr>
        <p:spPr>
          <a:xfrm>
            <a:off x="1650171" y="406497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05E04AC1-84FF-03C6-4A2D-336222BC320E}"/>
              </a:ext>
            </a:extLst>
          </p:cNvPr>
          <p:cNvSpPr/>
          <p:nvPr userDrawn="1"/>
        </p:nvSpPr>
        <p:spPr>
          <a:xfrm>
            <a:off x="5185712" y="4075916"/>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2DFCEEFA-35E8-B948-9B4C-2C25387F8836}"/>
              </a:ext>
            </a:extLst>
          </p:cNvPr>
          <p:cNvSpPr/>
          <p:nvPr userDrawn="1"/>
        </p:nvSpPr>
        <p:spPr>
          <a:xfrm>
            <a:off x="1650171" y="6868585"/>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F0680B44-44A4-471E-6B76-2CFFFCF7232E}"/>
              </a:ext>
            </a:extLst>
          </p:cNvPr>
          <p:cNvSpPr/>
          <p:nvPr userDrawn="1"/>
        </p:nvSpPr>
        <p:spPr>
          <a:xfrm>
            <a:off x="5217952" y="6863424"/>
            <a:ext cx="566928" cy="566928"/>
          </a:xfrm>
          <a:prstGeom prst="ellipse">
            <a:avLst/>
          </a:prstGeom>
          <a:solidFill>
            <a:srgbClr val="00A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texte 17">
            <a:extLst>
              <a:ext uri="{FF2B5EF4-FFF2-40B4-BE49-F238E27FC236}">
                <a16:creationId xmlns:a16="http://schemas.microsoft.com/office/drawing/2014/main" id="{03D86334-DF78-B810-CE3F-8C8C4D1AFBA4}"/>
              </a:ext>
            </a:extLst>
          </p:cNvPr>
          <p:cNvSpPr>
            <a:spLocks noGrp="1"/>
          </p:cNvSpPr>
          <p:nvPr>
            <p:ph type="body" sz="quarter" idx="46"/>
          </p:nvPr>
        </p:nvSpPr>
        <p:spPr>
          <a:xfrm>
            <a:off x="2729383" y="10010744"/>
            <a:ext cx="962025" cy="128588"/>
          </a:xfrm>
          <a:prstGeom prst="rect">
            <a:avLst/>
          </a:prstGeom>
        </p:spPr>
        <p:txBody>
          <a:bodyPr/>
          <a:lstStyle>
            <a:lvl1pPr marL="0" indent="0">
              <a:buNone/>
              <a:defRPr lang="fr-FR" sz="600" b="1" i="0" kern="1200" dirty="0" smtClean="0">
                <a:solidFill>
                  <a:srgbClr val="00A79B"/>
                </a:solidFill>
                <a:effectLst/>
                <a:latin typeface="Mont SemiBold" pitchFamily="2" charset="0"/>
                <a:ea typeface="+mn-ea"/>
                <a:cs typeface="+mn-cs"/>
              </a:defRPr>
            </a:lvl1pPr>
            <a:lvl5pPr marL="2851100" indent="0">
              <a:buNone/>
              <a:defRPr/>
            </a:lvl5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9CF1882D-CFE8-15FD-E395-9150F4CD3401}"/>
              </a:ext>
            </a:extLst>
          </p:cNvPr>
          <p:cNvSpPr>
            <a:spLocks noGrp="1"/>
          </p:cNvSpPr>
          <p:nvPr>
            <p:ph type="sldNum" sz="quarter" idx="12"/>
          </p:nvPr>
        </p:nvSpPr>
        <p:spPr>
          <a:xfrm>
            <a:off x="5333231" y="9846292"/>
            <a:ext cx="1700927" cy="189133"/>
          </a:xfrm>
          <a:prstGeom prst="rect">
            <a:avLst/>
          </a:prstGeom>
        </p:spPr>
        <p:txBody>
          <a:bodyPr/>
          <a:lstStyle>
            <a:lvl1pPr algn="r">
              <a:defRPr sz="1050" b="1" i="0">
                <a:solidFill>
                  <a:srgbClr val="563089"/>
                </a:solidFill>
                <a:latin typeface="Mont Bold" pitchFamily="2" charset="0"/>
              </a:defRPr>
            </a:lvl1pPr>
          </a:lstStyle>
          <a:p>
            <a:fld id="{2599F6DB-6A18-5640-963E-F058E2776B88}" type="slidenum">
              <a:rPr lang="fr-FR" smtClean="0"/>
              <a:pPr/>
              <a:t>‹N°›</a:t>
            </a:fld>
            <a:endParaRPr lang="fr-FR"/>
          </a:p>
        </p:txBody>
      </p:sp>
      <p:cxnSp>
        <p:nvCxnSpPr>
          <p:cNvPr id="16" name="Connecteur droit 15">
            <a:extLst>
              <a:ext uri="{FF2B5EF4-FFF2-40B4-BE49-F238E27FC236}">
                <a16:creationId xmlns:a16="http://schemas.microsoft.com/office/drawing/2014/main" id="{66563A2E-870D-F4D0-6C0B-9378966C5F3A}"/>
              </a:ext>
            </a:extLst>
          </p:cNvPr>
          <p:cNvCxnSpPr>
            <a:cxnSpLocks/>
          </p:cNvCxnSpPr>
          <p:nvPr userDrawn="1"/>
        </p:nvCxnSpPr>
        <p:spPr>
          <a:xfrm>
            <a:off x="648563" y="9598479"/>
            <a:ext cx="6262547" cy="0"/>
          </a:xfrm>
          <a:prstGeom prst="line">
            <a:avLst/>
          </a:prstGeom>
          <a:ln w="12700">
            <a:solidFill>
              <a:srgbClr val="00A89B"/>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D668B387-5B78-BB0E-B9B1-1A7F37177797}"/>
              </a:ext>
            </a:extLst>
          </p:cNvPr>
          <p:cNvSpPr txBox="1"/>
          <p:nvPr userDrawn="1"/>
        </p:nvSpPr>
        <p:spPr>
          <a:xfrm>
            <a:off x="3496962" y="9850561"/>
            <a:ext cx="565750" cy="128685"/>
          </a:xfrm>
          <a:prstGeom prst="rect">
            <a:avLst/>
          </a:prstGeom>
          <a:noFill/>
          <a:ln>
            <a:noFill/>
          </a:ln>
        </p:spPr>
        <p:txBody>
          <a:bodyPr wrap="square" lIns="0" tIns="36000" rIns="0" bIns="0" rtlCol="0" anchor="ctr" anchorCtr="0">
            <a:spAutoFit/>
          </a:bodyPr>
          <a:lstStyle/>
          <a:p>
            <a:pPr algn="l"/>
            <a:r>
              <a:rPr lang="fr-FR" sz="600" b="1" i="0">
                <a:solidFill>
                  <a:srgbClr val="563089"/>
                </a:solidFill>
                <a:latin typeface="Mont Bold" pitchFamily="2" charset="0"/>
              </a:rPr>
              <a:t>FICHES MÉTIERS</a:t>
            </a:r>
          </a:p>
        </p:txBody>
      </p:sp>
      <p:pic>
        <p:nvPicPr>
          <p:cNvPr id="18" name="Image 17" descr="Une image contenant Police, texte, Graphique, capture d’écran&#10;&#10;Description générée automatiquement">
            <a:extLst>
              <a:ext uri="{FF2B5EF4-FFF2-40B4-BE49-F238E27FC236}">
                <a16:creationId xmlns:a16="http://schemas.microsoft.com/office/drawing/2014/main" id="{C608E25B-080B-8513-4F33-9E04AC89A6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30991" y="9791927"/>
            <a:ext cx="1028700" cy="495300"/>
          </a:xfrm>
          <a:prstGeom prst="rect">
            <a:avLst/>
          </a:prstGeom>
        </p:spPr>
      </p:pic>
    </p:spTree>
    <p:extLst>
      <p:ext uri="{BB962C8B-B14F-4D97-AF65-F5344CB8AC3E}">
        <p14:creationId xmlns:p14="http://schemas.microsoft.com/office/powerpoint/2010/main" val="2307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14275"/>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9" r:id="rId3"/>
    <p:sldLayoutId id="2147483661" r:id="rId4"/>
    <p:sldLayoutId id="2147483651" r:id="rId5"/>
    <p:sldLayoutId id="2147483660" r:id="rId6"/>
    <p:sldLayoutId id="2147483662" r:id="rId7"/>
    <p:sldLayoutId id="2147483671" r:id="rId8"/>
    <p:sldLayoutId id="2147483672" r:id="rId9"/>
    <p:sldLayoutId id="2147483664" r:id="rId10"/>
    <p:sldLayoutId id="2147483665" r:id="rId11"/>
    <p:sldLayoutId id="2147483666" r:id="rId12"/>
    <p:sldLayoutId id="2147483667" r:id="rId13"/>
    <p:sldLayoutId id="2147483668" r:id="rId14"/>
    <p:sldLayoutId id="2147483669" r:id="rId15"/>
    <p:sldLayoutId id="2147483670" r:id="rId16"/>
  </p:sldLayoutIdLst>
  <p:hf hdr="0" ftr="0" dt="0"/>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fr-FR"/>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emf"/><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space réservé du texte 1">
            <a:extLst>
              <a:ext uri="{FF2B5EF4-FFF2-40B4-BE49-F238E27FC236}">
                <a16:creationId xmlns:a16="http://schemas.microsoft.com/office/drawing/2014/main" id="{D4AA2A91-748D-8892-7340-CECE37C340E4}"/>
              </a:ext>
            </a:extLst>
          </p:cNvPr>
          <p:cNvSpPr>
            <a:spLocks noGrp="1"/>
          </p:cNvSpPr>
          <p:nvPr>
            <p:ph type="body" sz="quarter" idx="14"/>
          </p:nvPr>
        </p:nvSpPr>
        <p:spPr>
          <a:xfrm>
            <a:off x="167830" y="1392963"/>
            <a:ext cx="4786963" cy="1479095"/>
          </a:xfrm>
        </p:spPr>
        <p:txBody>
          <a:bodyPr/>
          <a:lstStyle/>
          <a:p>
            <a:r>
              <a:rPr lang="fr-FR" sz="3600" dirty="0">
                <a:solidFill>
                  <a:srgbClr val="194751"/>
                </a:solidFill>
                <a:latin typeface="Mont Heavy"/>
              </a:rPr>
              <a:t>Automaticien(ne)</a:t>
            </a:r>
            <a:endParaRPr lang="fr-FR" sz="7200" dirty="0">
              <a:effectLst/>
              <a:latin typeface="Mont Heavy"/>
            </a:endParaRPr>
          </a:p>
        </p:txBody>
      </p:sp>
      <p:sp>
        <p:nvSpPr>
          <p:cNvPr id="13" name="Espace réservé du texte 7">
            <a:extLst>
              <a:ext uri="{FF2B5EF4-FFF2-40B4-BE49-F238E27FC236}">
                <a16:creationId xmlns:a16="http://schemas.microsoft.com/office/drawing/2014/main" id="{55CEAB78-172E-FF69-1E8B-85780B422590}"/>
              </a:ext>
            </a:extLst>
          </p:cNvPr>
          <p:cNvSpPr>
            <a:spLocks noGrp="1"/>
          </p:cNvSpPr>
          <p:nvPr>
            <p:ph type="body" sz="quarter" idx="20"/>
          </p:nvPr>
        </p:nvSpPr>
        <p:spPr>
          <a:xfrm>
            <a:off x="5453583" y="657899"/>
            <a:ext cx="1376127" cy="226465"/>
          </a:xfrm>
        </p:spPr>
        <p:txBody>
          <a:bodyPr/>
          <a:lstStyle/>
          <a:p>
            <a:r>
              <a:rPr lang="fr-FR" sz="1100" b="1">
                <a:solidFill>
                  <a:srgbClr val="543087"/>
                </a:solidFill>
                <a:effectLst/>
                <a:latin typeface="Mont Bold" pitchFamily="2" charset="0"/>
              </a:rPr>
              <a:t>ACTIVITÉS </a:t>
            </a:r>
            <a:r>
              <a:rPr lang="fr-FR" sz="1100">
                <a:solidFill>
                  <a:srgbClr val="543087"/>
                </a:solidFill>
              </a:rPr>
              <a:t>DES SERVICES DE L’EAU ET D’ASSAINISSEMENT</a:t>
            </a:r>
            <a:endParaRPr lang="fr-FR" sz="400">
              <a:effectLst/>
            </a:endParaRPr>
          </a:p>
          <a:p>
            <a:endParaRPr lang="fr-FR" sz="400"/>
          </a:p>
        </p:txBody>
      </p:sp>
      <p:sp>
        <p:nvSpPr>
          <p:cNvPr id="12" name="Espace réservé du texte 11">
            <a:extLst>
              <a:ext uri="{FF2B5EF4-FFF2-40B4-BE49-F238E27FC236}">
                <a16:creationId xmlns:a16="http://schemas.microsoft.com/office/drawing/2014/main" id="{0D217DF8-FF86-8F4E-65B6-62BB9CE86D8C}"/>
              </a:ext>
            </a:extLst>
          </p:cNvPr>
          <p:cNvSpPr>
            <a:spLocks noGrp="1"/>
          </p:cNvSpPr>
          <p:nvPr>
            <p:ph type="body" sz="quarter" idx="16"/>
          </p:nvPr>
        </p:nvSpPr>
        <p:spPr/>
        <p:txBody>
          <a:bodyPr/>
          <a:lstStyle/>
          <a:p>
            <a:r>
              <a:rPr lang="fr-FR"/>
              <a:t>Filière Exploitation / technique</a:t>
            </a:r>
          </a:p>
          <a:p>
            <a:endParaRPr lang="fr-FR"/>
          </a:p>
        </p:txBody>
      </p:sp>
      <p:sp>
        <p:nvSpPr>
          <p:cNvPr id="15" name="Espace réservé du texte 14">
            <a:extLst>
              <a:ext uri="{FF2B5EF4-FFF2-40B4-BE49-F238E27FC236}">
                <a16:creationId xmlns:a16="http://schemas.microsoft.com/office/drawing/2014/main" id="{C5DB4511-9E6A-8594-5072-2F7A3A3991FA}"/>
              </a:ext>
            </a:extLst>
          </p:cNvPr>
          <p:cNvSpPr>
            <a:spLocks noGrp="1"/>
          </p:cNvSpPr>
          <p:nvPr>
            <p:ph type="body" sz="quarter" idx="21"/>
          </p:nvPr>
        </p:nvSpPr>
        <p:spPr/>
        <p:txBody>
          <a:bodyPr/>
          <a:lstStyle/>
          <a:p>
            <a:r>
              <a:rPr lang="fr-FR" dirty="0"/>
              <a:t>Famille métier Maintenance</a:t>
            </a:r>
          </a:p>
        </p:txBody>
      </p:sp>
      <p:sp>
        <p:nvSpPr>
          <p:cNvPr id="18" name="Organigramme : Connecteur 17">
            <a:extLst>
              <a:ext uri="{FF2B5EF4-FFF2-40B4-BE49-F238E27FC236}">
                <a16:creationId xmlns:a16="http://schemas.microsoft.com/office/drawing/2014/main" id="{76DE503C-D962-B5D7-3752-CC047DFA9707}"/>
              </a:ext>
            </a:extLst>
          </p:cNvPr>
          <p:cNvSpPr/>
          <p:nvPr/>
        </p:nvSpPr>
        <p:spPr>
          <a:xfrm>
            <a:off x="6675705" y="203868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Organigramme : Connecteur 18">
            <a:extLst>
              <a:ext uri="{FF2B5EF4-FFF2-40B4-BE49-F238E27FC236}">
                <a16:creationId xmlns:a16="http://schemas.microsoft.com/office/drawing/2014/main" id="{2804B8D6-C89F-3C0B-97AE-EE4D5B5CF650}"/>
              </a:ext>
            </a:extLst>
          </p:cNvPr>
          <p:cNvSpPr/>
          <p:nvPr/>
        </p:nvSpPr>
        <p:spPr>
          <a:xfrm>
            <a:off x="6675705" y="1392963"/>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Espace réservé du texte 14">
            <a:extLst>
              <a:ext uri="{FF2B5EF4-FFF2-40B4-BE49-F238E27FC236}">
                <a16:creationId xmlns:a16="http://schemas.microsoft.com/office/drawing/2014/main" id="{F611892A-2255-18F3-B81A-09B205AD9774}"/>
              </a:ext>
            </a:extLst>
          </p:cNvPr>
          <p:cNvSpPr txBox="1">
            <a:spLocks/>
          </p:cNvSpPr>
          <p:nvPr/>
        </p:nvSpPr>
        <p:spPr>
          <a:xfrm>
            <a:off x="5453583" y="2504000"/>
            <a:ext cx="1222122" cy="25342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rgbClr val="00A89B"/>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t>Typologie du métier : en tension</a:t>
            </a:r>
          </a:p>
        </p:txBody>
      </p:sp>
      <p:sp>
        <p:nvSpPr>
          <p:cNvPr id="3" name="Organigramme : Connecteur 2">
            <a:extLst>
              <a:ext uri="{FF2B5EF4-FFF2-40B4-BE49-F238E27FC236}">
                <a16:creationId xmlns:a16="http://schemas.microsoft.com/office/drawing/2014/main" id="{AE318878-2C37-38C9-AFD7-59AC1A76B6B6}"/>
              </a:ext>
            </a:extLst>
          </p:cNvPr>
          <p:cNvSpPr/>
          <p:nvPr/>
        </p:nvSpPr>
        <p:spPr>
          <a:xfrm>
            <a:off x="6707634" y="2465329"/>
            <a:ext cx="308009" cy="2921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58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94591D5-9A65-7987-867B-2EFAE9181E17}"/>
              </a:ext>
            </a:extLst>
          </p:cNvPr>
          <p:cNvSpPr>
            <a:spLocks noGrp="1"/>
          </p:cNvSpPr>
          <p:nvPr>
            <p:ph type="sldNum" sz="quarter" idx="12"/>
          </p:nvPr>
        </p:nvSpPr>
        <p:spPr>
          <a:xfrm>
            <a:off x="5339020" y="9909727"/>
            <a:ext cx="1700927" cy="189133"/>
          </a:xfrm>
          <a:prstGeom prst="rect">
            <a:avLst/>
          </a:prstGeom>
        </p:spPr>
        <p:txBody>
          <a:bodyPr/>
          <a:lstStyle/>
          <a:p>
            <a:fld id="{2599F6DB-6A18-5640-963E-F058E2776B88}" type="slidenum">
              <a:rPr lang="fr-FR" smtClean="0"/>
              <a:pPr/>
              <a:t>2</a:t>
            </a:fld>
            <a:endParaRPr lang="fr-FR"/>
          </a:p>
        </p:txBody>
      </p:sp>
      <p:sp>
        <p:nvSpPr>
          <p:cNvPr id="3" name="Espace réservé du texte 2">
            <a:extLst>
              <a:ext uri="{FF2B5EF4-FFF2-40B4-BE49-F238E27FC236}">
                <a16:creationId xmlns:a16="http://schemas.microsoft.com/office/drawing/2014/main" id="{83556010-C692-A996-E391-A28A39E2A712}"/>
              </a:ext>
            </a:extLst>
          </p:cNvPr>
          <p:cNvSpPr>
            <a:spLocks noGrp="1"/>
          </p:cNvSpPr>
          <p:nvPr>
            <p:ph type="body" sz="quarter" idx="13"/>
          </p:nvPr>
        </p:nvSpPr>
        <p:spPr/>
        <p:txBody>
          <a:bodyPr/>
          <a:lstStyle/>
          <a:p>
            <a:r>
              <a:rPr lang="fr-FR" dirty="0"/>
              <a:t>Description du métier :</a:t>
            </a:r>
          </a:p>
        </p:txBody>
      </p:sp>
      <p:sp>
        <p:nvSpPr>
          <p:cNvPr id="4" name="Espace réservé du texte 3">
            <a:extLst>
              <a:ext uri="{FF2B5EF4-FFF2-40B4-BE49-F238E27FC236}">
                <a16:creationId xmlns:a16="http://schemas.microsoft.com/office/drawing/2014/main" id="{AFA7F12D-BEF7-3E5B-E511-783D2FCD29CD}"/>
              </a:ext>
            </a:extLst>
          </p:cNvPr>
          <p:cNvSpPr>
            <a:spLocks noGrp="1"/>
          </p:cNvSpPr>
          <p:nvPr>
            <p:ph type="body" sz="quarter" idx="14"/>
          </p:nvPr>
        </p:nvSpPr>
        <p:spPr/>
        <p:txBody>
          <a:bodyPr/>
          <a:lstStyle/>
          <a:p>
            <a:r>
              <a:rPr lang="fr-FR"/>
              <a:t>Informations générales </a:t>
            </a:r>
          </a:p>
        </p:txBody>
      </p:sp>
      <p:sp>
        <p:nvSpPr>
          <p:cNvPr id="28" name="Espace réservé du texte 27">
            <a:extLst>
              <a:ext uri="{FF2B5EF4-FFF2-40B4-BE49-F238E27FC236}">
                <a16:creationId xmlns:a16="http://schemas.microsoft.com/office/drawing/2014/main" id="{EEB237CA-1B7C-2F55-6775-124CF1DA8941}"/>
              </a:ext>
            </a:extLst>
          </p:cNvPr>
          <p:cNvSpPr>
            <a:spLocks noGrp="1"/>
          </p:cNvSpPr>
          <p:nvPr>
            <p:ph type="body" sz="quarter" idx="23"/>
          </p:nvPr>
        </p:nvSpPr>
        <p:spPr>
          <a:xfrm>
            <a:off x="628650" y="2794613"/>
            <a:ext cx="3223757" cy="1438446"/>
          </a:xfrm>
        </p:spPr>
        <p:txBody>
          <a:bodyPr/>
          <a:lstStyle/>
          <a:p>
            <a:pPr algn="just">
              <a:lnSpc>
                <a:spcPct val="130000"/>
              </a:lnSpc>
            </a:pPr>
            <a:r>
              <a:rPr lang="fr-FR" sz="1000" b="0" dirty="0">
                <a:solidFill>
                  <a:srgbClr val="1B4851"/>
                </a:solidFill>
                <a:latin typeface="Mont SemiBold Italic" pitchFamily="2" charset="0"/>
              </a:rPr>
              <a:t>L'automaticien(ne) conçoit, développe, met en œuvre et maintient les systèmes automatisés qui contrôlent et optimisent les processus de production et de traitement dans les installations d'eau potable et d'assainissement, assurant ainsi la performance, la fiabilité et la sécurité des opérations.</a:t>
            </a:r>
            <a:endParaRPr lang="fr-FR" sz="800" b="0" dirty="0">
              <a:solidFill>
                <a:srgbClr val="1B4851"/>
              </a:solidFill>
              <a:effectLst/>
              <a:latin typeface="Mont SemiBold Italic" pitchFamily="2" charset="0"/>
            </a:endParaRPr>
          </a:p>
        </p:txBody>
      </p:sp>
      <p:sp>
        <p:nvSpPr>
          <p:cNvPr id="5" name="Espace réservé du texte 4">
            <a:extLst>
              <a:ext uri="{FF2B5EF4-FFF2-40B4-BE49-F238E27FC236}">
                <a16:creationId xmlns:a16="http://schemas.microsoft.com/office/drawing/2014/main" id="{8E883D9A-A9A5-5F58-9A06-F4637156C090}"/>
              </a:ext>
            </a:extLst>
          </p:cNvPr>
          <p:cNvSpPr>
            <a:spLocks noGrp="1"/>
          </p:cNvSpPr>
          <p:nvPr>
            <p:ph type="body" sz="quarter" idx="24"/>
          </p:nvPr>
        </p:nvSpPr>
        <p:spPr/>
        <p:txBody>
          <a:bodyPr/>
          <a:lstStyle/>
          <a:p>
            <a:r>
              <a:rPr lang="fr-FR"/>
              <a:t>Principales activités</a:t>
            </a:r>
          </a:p>
        </p:txBody>
      </p:sp>
      <p:sp>
        <p:nvSpPr>
          <p:cNvPr id="6" name="Espace réservé du texte 5">
            <a:extLst>
              <a:ext uri="{FF2B5EF4-FFF2-40B4-BE49-F238E27FC236}">
                <a16:creationId xmlns:a16="http://schemas.microsoft.com/office/drawing/2014/main" id="{2EB1A7D7-ACB4-DA6A-B95C-C4A8420589CB}"/>
              </a:ext>
            </a:extLst>
          </p:cNvPr>
          <p:cNvSpPr>
            <a:spLocks noGrp="1"/>
          </p:cNvSpPr>
          <p:nvPr>
            <p:ph type="body" sz="quarter" idx="25"/>
          </p:nvPr>
        </p:nvSpPr>
        <p:spPr>
          <a:xfrm>
            <a:off x="589470" y="5194858"/>
            <a:ext cx="3223758" cy="2455020"/>
          </a:xfrm>
        </p:spPr>
        <p:txBody>
          <a:bodyPr/>
          <a:lstStyle/>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Développer et configurer les automates et systèmes de supervision pour les services d’eau et d’assainissement</a:t>
            </a:r>
          </a:p>
          <a:p>
            <a:pPr marL="180975" indent="-180975" algn="just">
              <a:lnSpc>
                <a:spcPct val="100000"/>
              </a:lnSpc>
              <a:spcBef>
                <a:spcPts val="0"/>
              </a:spcBef>
              <a:buClr>
                <a:schemeClr val="accent2"/>
              </a:buClr>
              <a:buSzPct val="150000"/>
              <a:buFont typeface="Arial" panose="020B0604020202020204" pitchFamily="34" charset="0"/>
              <a:buChar char="•"/>
            </a:pPr>
            <a:endParaRPr lang="fr-FR" sz="1000" b="0" dirty="0"/>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Assurer la maintenance préventive et corrective des équipements de contrôle</a:t>
            </a:r>
          </a:p>
          <a:p>
            <a:pPr marL="180975" indent="-180975" algn="just">
              <a:lnSpc>
                <a:spcPct val="100000"/>
              </a:lnSpc>
              <a:spcBef>
                <a:spcPts val="0"/>
              </a:spcBef>
              <a:buClr>
                <a:schemeClr val="accent2"/>
              </a:buClr>
              <a:buSzPct val="150000"/>
              <a:buFont typeface="Arial" panose="020B0604020202020204" pitchFamily="34" charset="0"/>
              <a:buChar char="•"/>
            </a:pPr>
            <a:endParaRPr lang="fr-FR" sz="1000" b="0" dirty="0"/>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Diagnostiquer les dysfonctionnements et corriger les pannes</a:t>
            </a:r>
          </a:p>
          <a:p>
            <a:pPr marL="180975" indent="-180975" algn="just">
              <a:lnSpc>
                <a:spcPct val="100000"/>
              </a:lnSpc>
              <a:spcBef>
                <a:spcPts val="0"/>
              </a:spcBef>
              <a:buClr>
                <a:schemeClr val="accent2"/>
              </a:buClr>
              <a:buSzPct val="150000"/>
              <a:buFont typeface="Arial" panose="020B0604020202020204" pitchFamily="34" charset="0"/>
              <a:buChar char="•"/>
            </a:pPr>
            <a:endParaRPr lang="fr-FR" sz="1000" b="0" dirty="0"/>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Proposer des améliorations pour accroître la performance et la fiabilité des systèmes en coordination avec les équipes d’exploitation et de maintenance</a:t>
            </a:r>
          </a:p>
          <a:p>
            <a:pPr marL="180975" indent="-180975" algn="just">
              <a:lnSpc>
                <a:spcPct val="100000"/>
              </a:lnSpc>
              <a:spcBef>
                <a:spcPts val="0"/>
              </a:spcBef>
              <a:buClr>
                <a:schemeClr val="accent2"/>
              </a:buClr>
              <a:buSzPct val="150000"/>
              <a:buFont typeface="Arial" panose="020B0604020202020204" pitchFamily="34" charset="0"/>
              <a:buChar char="•"/>
            </a:pPr>
            <a:endParaRPr lang="fr-FR" sz="1000" b="0" dirty="0"/>
          </a:p>
          <a:p>
            <a:pPr marL="180975" indent="-180975" algn="just">
              <a:lnSpc>
                <a:spcPct val="100000"/>
              </a:lnSpc>
              <a:spcBef>
                <a:spcPts val="0"/>
              </a:spcBef>
              <a:buClr>
                <a:schemeClr val="accent2"/>
              </a:buClr>
              <a:buSzPct val="150000"/>
              <a:buFont typeface="Arial" panose="020B0604020202020204" pitchFamily="34" charset="0"/>
              <a:buChar char="•"/>
            </a:pPr>
            <a:r>
              <a:rPr lang="fr-FR" sz="1000" b="0" dirty="0"/>
              <a:t>Veiller à la cybersécurité des systèmes de contrôle industriels</a:t>
            </a:r>
          </a:p>
        </p:txBody>
      </p:sp>
      <p:sp>
        <p:nvSpPr>
          <p:cNvPr id="27" name="ZoneTexte 26">
            <a:extLst>
              <a:ext uri="{FF2B5EF4-FFF2-40B4-BE49-F238E27FC236}">
                <a16:creationId xmlns:a16="http://schemas.microsoft.com/office/drawing/2014/main" id="{C14B85C8-83F9-3C02-CCC5-8AC2CBD3BA86}"/>
              </a:ext>
            </a:extLst>
          </p:cNvPr>
          <p:cNvSpPr txBox="1"/>
          <p:nvPr/>
        </p:nvSpPr>
        <p:spPr>
          <a:xfrm>
            <a:off x="3546521" y="9971409"/>
            <a:ext cx="46663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Automaticien</a:t>
            </a:r>
          </a:p>
        </p:txBody>
      </p:sp>
      <p:sp>
        <p:nvSpPr>
          <p:cNvPr id="30" name="Espace réservé du texte 5">
            <a:extLst>
              <a:ext uri="{FF2B5EF4-FFF2-40B4-BE49-F238E27FC236}">
                <a16:creationId xmlns:a16="http://schemas.microsoft.com/office/drawing/2014/main" id="{D84E3D45-C29D-EECD-B9D7-DC13B3FA6DDF}"/>
              </a:ext>
            </a:extLst>
          </p:cNvPr>
          <p:cNvSpPr txBox="1">
            <a:spLocks/>
          </p:cNvSpPr>
          <p:nvPr/>
        </p:nvSpPr>
        <p:spPr>
          <a:xfrm>
            <a:off x="659310" y="8513068"/>
            <a:ext cx="6318156" cy="59515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t>L'automaticien(ne) peut être affecté(e) au travail en station de traitement, sur les réseaux, ou cumuler les deux activités. Selon le degré de développement des systèmes de télégestion, il/elle peut exercer tout ou partie de son activité à distance.</a:t>
            </a:r>
          </a:p>
        </p:txBody>
      </p:sp>
      <p:grpSp>
        <p:nvGrpSpPr>
          <p:cNvPr id="21" name="Groupe 20">
            <a:extLst>
              <a:ext uri="{FF2B5EF4-FFF2-40B4-BE49-F238E27FC236}">
                <a16:creationId xmlns:a16="http://schemas.microsoft.com/office/drawing/2014/main" id="{C8A5AECE-65EA-FE24-B02A-BC2DB7ED3E16}"/>
              </a:ext>
            </a:extLst>
          </p:cNvPr>
          <p:cNvGrpSpPr/>
          <p:nvPr/>
        </p:nvGrpSpPr>
        <p:grpSpPr>
          <a:xfrm>
            <a:off x="4013153" y="1877760"/>
            <a:ext cx="3227295" cy="3667102"/>
            <a:chOff x="4066640" y="1904332"/>
            <a:chExt cx="3227295" cy="2847188"/>
          </a:xfrm>
        </p:grpSpPr>
        <p:sp>
          <p:nvSpPr>
            <p:cNvPr id="23" name="Rectangle 22">
              <a:extLst>
                <a:ext uri="{FF2B5EF4-FFF2-40B4-BE49-F238E27FC236}">
                  <a16:creationId xmlns:a16="http://schemas.microsoft.com/office/drawing/2014/main" id="{4A6CBCDD-C3B8-8F08-DF62-F1FADEBFAE0F}"/>
                </a:ext>
              </a:extLst>
            </p:cNvPr>
            <p:cNvSpPr/>
            <p:nvPr/>
          </p:nvSpPr>
          <p:spPr>
            <a:xfrm>
              <a:off x="4066640" y="1904332"/>
              <a:ext cx="3227295" cy="2847188"/>
            </a:xfrm>
            <a:prstGeom prst="rect">
              <a:avLst/>
            </a:prstGeom>
            <a:solidFill>
              <a:srgbClr val="EE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1F330D33-0A56-847D-BBD2-410D76DF3D07}"/>
                </a:ext>
              </a:extLst>
            </p:cNvPr>
            <p:cNvPicPr>
              <a:picLocks noChangeAspect="1"/>
            </p:cNvPicPr>
            <p:nvPr/>
          </p:nvPicPr>
          <p:blipFill>
            <a:blip r:embed="rId2"/>
            <a:stretch>
              <a:fillRect/>
            </a:stretch>
          </p:blipFill>
          <p:spPr>
            <a:xfrm>
              <a:off x="4175145" y="2076703"/>
              <a:ext cx="508000" cy="355600"/>
            </a:xfrm>
            <a:prstGeom prst="rect">
              <a:avLst/>
            </a:prstGeom>
          </p:spPr>
        </p:pic>
        <p:pic>
          <p:nvPicPr>
            <p:cNvPr id="25" name="Image 24" descr="Une image contenant symbole, cercle, Graphique, capture d’écran&#10;&#10;Description générée automatiquement">
              <a:extLst>
                <a:ext uri="{FF2B5EF4-FFF2-40B4-BE49-F238E27FC236}">
                  <a16:creationId xmlns:a16="http://schemas.microsoft.com/office/drawing/2014/main" id="{8BA570A3-2A35-9CD5-28FE-83EABFD33338}"/>
                </a:ext>
              </a:extLst>
            </p:cNvPr>
            <p:cNvPicPr>
              <a:picLocks noChangeAspect="1"/>
            </p:cNvPicPr>
            <p:nvPr/>
          </p:nvPicPr>
          <p:blipFill>
            <a:blip r:embed="rId3"/>
            <a:stretch>
              <a:fillRect/>
            </a:stretch>
          </p:blipFill>
          <p:spPr>
            <a:xfrm>
              <a:off x="4270395" y="2656238"/>
              <a:ext cx="317500" cy="317500"/>
            </a:xfrm>
            <a:prstGeom prst="rect">
              <a:avLst/>
            </a:prstGeom>
          </p:spPr>
        </p:pic>
        <p:pic>
          <p:nvPicPr>
            <p:cNvPr id="32" name="Image 31">
              <a:extLst>
                <a:ext uri="{FF2B5EF4-FFF2-40B4-BE49-F238E27FC236}">
                  <a16:creationId xmlns:a16="http://schemas.microsoft.com/office/drawing/2014/main" id="{F8332ABE-B154-694D-A654-3D16F3B30CA6}"/>
                </a:ext>
              </a:extLst>
            </p:cNvPr>
            <p:cNvPicPr>
              <a:picLocks noChangeAspect="1"/>
            </p:cNvPicPr>
            <p:nvPr/>
          </p:nvPicPr>
          <p:blipFill>
            <a:blip r:embed="rId4"/>
            <a:stretch>
              <a:fillRect/>
            </a:stretch>
          </p:blipFill>
          <p:spPr>
            <a:xfrm>
              <a:off x="4295795" y="3350849"/>
              <a:ext cx="266700" cy="266700"/>
            </a:xfrm>
            <a:prstGeom prst="rect">
              <a:avLst/>
            </a:prstGeom>
          </p:spPr>
        </p:pic>
        <p:sp>
          <p:nvSpPr>
            <p:cNvPr id="33" name="Espace réservé du texte 27">
              <a:extLst>
                <a:ext uri="{FF2B5EF4-FFF2-40B4-BE49-F238E27FC236}">
                  <a16:creationId xmlns:a16="http://schemas.microsoft.com/office/drawing/2014/main" id="{9E112BAE-B718-EBFB-CB53-AF82696AEF36}"/>
                </a:ext>
              </a:extLst>
            </p:cNvPr>
            <p:cNvSpPr txBox="1">
              <a:spLocks/>
            </p:cNvSpPr>
            <p:nvPr/>
          </p:nvSpPr>
          <p:spPr>
            <a:xfrm>
              <a:off x="4720565" y="2048876"/>
              <a:ext cx="2403843"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120000"/>
                </a:lnSpc>
              </a:pPr>
              <a:r>
                <a:rPr lang="fr-FR" sz="1200" dirty="0">
                  <a:solidFill>
                    <a:srgbClr val="3C3C3B"/>
                  </a:solidFill>
                  <a:effectLst/>
                  <a:latin typeface="Mont Bold"/>
                </a:rPr>
                <a:t>Branche :</a:t>
              </a:r>
              <a:r>
                <a:rPr lang="fr-FR" sz="1200" dirty="0">
                  <a:solidFill>
                    <a:srgbClr val="1B4851"/>
                  </a:solidFill>
                  <a:effectLst/>
                  <a:latin typeface="Mont Bold"/>
                </a:rPr>
                <a:t> </a:t>
              </a:r>
              <a:br>
                <a:rPr lang="fr-FR" sz="1200" b="1" dirty="0">
                  <a:effectLst/>
                  <a:latin typeface="Mont Bold" pitchFamily="2" charset="0"/>
                </a:rPr>
              </a:br>
              <a:r>
                <a:rPr lang="fr-FR" sz="1200" dirty="0">
                  <a:solidFill>
                    <a:srgbClr val="1B4851"/>
                  </a:solidFill>
                  <a:effectLst/>
                  <a:latin typeface="Mont SemiBold"/>
                </a:rPr>
                <a:t>Services de l’eau et d’assainissement </a:t>
              </a:r>
              <a:endParaRPr lang="fr-FR" sz="1200" dirty="0">
                <a:solidFill>
                  <a:srgbClr val="1B4851"/>
                </a:solidFill>
                <a:effectLst/>
              </a:endParaRPr>
            </a:p>
          </p:txBody>
        </p:sp>
        <p:sp>
          <p:nvSpPr>
            <p:cNvPr id="34" name="Espace réservé du texte 27">
              <a:extLst>
                <a:ext uri="{FF2B5EF4-FFF2-40B4-BE49-F238E27FC236}">
                  <a16:creationId xmlns:a16="http://schemas.microsoft.com/office/drawing/2014/main" id="{52E47421-04F0-8965-0D06-6CB21D461D7F}"/>
                </a:ext>
              </a:extLst>
            </p:cNvPr>
            <p:cNvSpPr txBox="1">
              <a:spLocks/>
            </p:cNvSpPr>
            <p:nvPr/>
          </p:nvSpPr>
          <p:spPr>
            <a:xfrm>
              <a:off x="4720565" y="2729172"/>
              <a:ext cx="2235020" cy="355601"/>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a:rPr>
                <a:t>Famille professionnelle : </a:t>
              </a:r>
              <a:br>
                <a:rPr lang="fr-FR" sz="1200" dirty="0">
                  <a:effectLst/>
                </a:rPr>
              </a:br>
              <a:r>
                <a:rPr lang="fr-FR" sz="1100" dirty="0"/>
                <a:t>Maintenance</a:t>
              </a:r>
              <a:endParaRPr lang="fr-FR" sz="1200" dirty="0">
                <a:solidFill>
                  <a:srgbClr val="3C3C3B"/>
                </a:solidFill>
                <a:effectLst/>
                <a:latin typeface="Mont SemiBold"/>
              </a:endParaRPr>
            </a:p>
          </p:txBody>
        </p:sp>
        <p:sp>
          <p:nvSpPr>
            <p:cNvPr id="36" name="Espace réservé du texte 27">
              <a:extLst>
                <a:ext uri="{FF2B5EF4-FFF2-40B4-BE49-F238E27FC236}">
                  <a16:creationId xmlns:a16="http://schemas.microsoft.com/office/drawing/2014/main" id="{61B7EE7C-D2CE-F14F-4F10-1A9AAC281224}"/>
                </a:ext>
              </a:extLst>
            </p:cNvPr>
            <p:cNvSpPr txBox="1">
              <a:spLocks/>
            </p:cNvSpPr>
            <p:nvPr/>
          </p:nvSpPr>
          <p:spPr>
            <a:xfrm>
              <a:off x="4710230" y="3186983"/>
              <a:ext cx="2235020" cy="594432"/>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sz="1200" dirty="0">
                  <a:solidFill>
                    <a:srgbClr val="3C3C3B"/>
                  </a:solidFill>
                  <a:effectLst/>
                  <a:latin typeface="Mont Bold" pitchFamily="2" charset="0"/>
                </a:rPr>
                <a:t>Autres appellations : </a:t>
              </a:r>
            </a:p>
            <a:p>
              <a:pPr marL="171450" indent="-171450">
                <a:lnSpc>
                  <a:spcPct val="100000"/>
                </a:lnSpc>
                <a:spcBef>
                  <a:spcPts val="0"/>
                </a:spcBef>
                <a:buClr>
                  <a:schemeClr val="accent2"/>
                </a:buClr>
                <a:buSzPct val="150000"/>
                <a:buFont typeface="Arial" panose="020B0604020202020204" pitchFamily="34" charset="0"/>
                <a:buChar char="•"/>
              </a:pPr>
              <a:r>
                <a:rPr lang="fr-FR" sz="1200" dirty="0">
                  <a:solidFill>
                    <a:srgbClr val="1B4851"/>
                  </a:solidFill>
                  <a:latin typeface="Mont SemiBold"/>
                </a:rPr>
                <a:t>Technicien(ne) de maintenance automaticien</a:t>
              </a:r>
              <a:endParaRPr lang="fr-FR" sz="800" dirty="0">
                <a:solidFill>
                  <a:srgbClr val="1B4851"/>
                </a:solidFill>
                <a:latin typeface="Mont SemiBold"/>
              </a:endParaRPr>
            </a:p>
          </p:txBody>
        </p:sp>
        <p:pic>
          <p:nvPicPr>
            <p:cNvPr id="37" name="Image 36">
              <a:extLst>
                <a:ext uri="{FF2B5EF4-FFF2-40B4-BE49-F238E27FC236}">
                  <a16:creationId xmlns:a16="http://schemas.microsoft.com/office/drawing/2014/main" id="{208D4BE5-9347-9BFF-ABAE-D01BE63AF494}"/>
                </a:ext>
              </a:extLst>
            </p:cNvPr>
            <p:cNvPicPr>
              <a:picLocks noChangeAspect="1"/>
            </p:cNvPicPr>
            <p:nvPr/>
          </p:nvPicPr>
          <p:blipFill>
            <a:blip r:embed="rId4"/>
            <a:stretch>
              <a:fillRect/>
            </a:stretch>
          </p:blipFill>
          <p:spPr>
            <a:xfrm>
              <a:off x="4295795" y="4099709"/>
              <a:ext cx="266700" cy="266700"/>
            </a:xfrm>
            <a:prstGeom prst="rect">
              <a:avLst/>
            </a:prstGeom>
          </p:spPr>
        </p:pic>
        <p:sp>
          <p:nvSpPr>
            <p:cNvPr id="38" name="Espace réservé du texte 27">
              <a:extLst>
                <a:ext uri="{FF2B5EF4-FFF2-40B4-BE49-F238E27FC236}">
                  <a16:creationId xmlns:a16="http://schemas.microsoft.com/office/drawing/2014/main" id="{0FFA5ACB-8B9C-AD76-E69E-9BA0A67A6D30}"/>
                </a:ext>
              </a:extLst>
            </p:cNvPr>
            <p:cNvSpPr txBox="1">
              <a:spLocks/>
            </p:cNvSpPr>
            <p:nvPr/>
          </p:nvSpPr>
          <p:spPr>
            <a:xfrm>
              <a:off x="4683708" y="3985834"/>
              <a:ext cx="2440699" cy="494449"/>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9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85725" indent="-85725"/>
              <a:r>
                <a:rPr lang="fr-FR" sz="1200">
                  <a:solidFill>
                    <a:srgbClr val="3C3C3B"/>
                  </a:solidFill>
                  <a:effectLst/>
                  <a:latin typeface="Mont Bold"/>
                </a:rPr>
                <a:t>Correspondance ROME : </a:t>
              </a:r>
              <a:br>
                <a:rPr lang="fr-FR" sz="1200">
                  <a:effectLst/>
                </a:rPr>
              </a:br>
              <a:r>
                <a:rPr lang="fr-FR" sz="1200">
                  <a:effectLst/>
                </a:rPr>
                <a:t>H1208 - Intervention technique en études et conception en automatisme</a:t>
              </a:r>
              <a:endParaRPr lang="fr-FR" sz="1200">
                <a:solidFill>
                  <a:srgbClr val="3C3C3B"/>
                </a:solidFill>
                <a:effectLst/>
                <a:latin typeface="Mont SemiBold"/>
              </a:endParaRPr>
            </a:p>
          </p:txBody>
        </p:sp>
      </p:grpSp>
      <p:pic>
        <p:nvPicPr>
          <p:cNvPr id="41" name="Espace réservé pour une image  40" descr="Une image contenant habits, personne, plein air, Col bleu&#10;&#10;Description générée automatiquement">
            <a:extLst>
              <a:ext uri="{FF2B5EF4-FFF2-40B4-BE49-F238E27FC236}">
                <a16:creationId xmlns:a16="http://schemas.microsoft.com/office/drawing/2014/main" id="{A1B1D054-061E-900D-F2BF-327FE8DDB0F1}"/>
              </a:ext>
            </a:extLst>
          </p:cNvPr>
          <p:cNvPicPr>
            <a:picLocks noGrp="1" noChangeAspect="1"/>
          </p:cNvPicPr>
          <p:nvPr>
            <p:ph type="pic" sz="quarter" idx="15"/>
          </p:nvPr>
        </p:nvPicPr>
        <p:blipFill>
          <a:blip r:embed="rId5"/>
          <a:srcRect t="967" b="967"/>
          <a:stretch>
            <a:fillRect/>
          </a:stretch>
        </p:blipFill>
        <p:spPr/>
      </p:pic>
      <p:pic>
        <p:nvPicPr>
          <p:cNvPr id="44" name="Espace réservé pour une image  43" descr="Une image contenant habits, personne, ingénierie, machine&#10;&#10;Description générée automatiquement">
            <a:extLst>
              <a:ext uri="{FF2B5EF4-FFF2-40B4-BE49-F238E27FC236}">
                <a16:creationId xmlns:a16="http://schemas.microsoft.com/office/drawing/2014/main" id="{4859AA64-4AA9-3BA4-D497-96185632E900}"/>
              </a:ext>
            </a:extLst>
          </p:cNvPr>
          <p:cNvPicPr>
            <a:picLocks noGrp="1" noChangeAspect="1"/>
          </p:cNvPicPr>
          <p:nvPr>
            <p:ph type="pic" sz="quarter" idx="19"/>
          </p:nvPr>
        </p:nvPicPr>
        <p:blipFill>
          <a:blip r:embed="rId6"/>
          <a:srcRect l="26728" r="26728"/>
          <a:stretch>
            <a:fillRect/>
          </a:stretch>
        </p:blipFill>
        <p:spPr/>
      </p:pic>
      <p:pic>
        <p:nvPicPr>
          <p:cNvPr id="46" name="Espace réservé pour une image  45" descr="Une image contenant habits, personne, ciel, plein air&#10;&#10;Description générée automatiquement">
            <a:extLst>
              <a:ext uri="{FF2B5EF4-FFF2-40B4-BE49-F238E27FC236}">
                <a16:creationId xmlns:a16="http://schemas.microsoft.com/office/drawing/2014/main" id="{E4AFE014-EB4C-D728-9BAD-F67E1F3AEBBA}"/>
              </a:ext>
            </a:extLst>
          </p:cNvPr>
          <p:cNvPicPr>
            <a:picLocks noGrp="1" noChangeAspect="1"/>
          </p:cNvPicPr>
          <p:nvPr>
            <p:ph type="pic" sz="quarter" idx="20"/>
          </p:nvPr>
        </p:nvPicPr>
        <p:blipFill>
          <a:blip r:embed="rId7"/>
          <a:srcRect l="6685" r="6685"/>
          <a:stretch>
            <a:fillRect/>
          </a:stretch>
        </p:blipFill>
        <p:spPr/>
      </p:pic>
      <p:pic>
        <p:nvPicPr>
          <p:cNvPr id="48" name="Espace réservé pour une image  47" descr="Une image contenant personne, habits, Technicien, casque&#10;&#10;Description générée automatiquement">
            <a:extLst>
              <a:ext uri="{FF2B5EF4-FFF2-40B4-BE49-F238E27FC236}">
                <a16:creationId xmlns:a16="http://schemas.microsoft.com/office/drawing/2014/main" id="{6FAC3598-EB0B-6628-5030-782D2485EAC2}"/>
              </a:ext>
            </a:extLst>
          </p:cNvPr>
          <p:cNvPicPr>
            <a:picLocks noGrp="1" noChangeAspect="1"/>
          </p:cNvPicPr>
          <p:nvPr>
            <p:ph type="pic" sz="quarter" idx="21"/>
          </p:nvPr>
        </p:nvPicPr>
        <p:blipFill>
          <a:blip r:embed="rId8"/>
          <a:srcRect l="25578" r="25578"/>
          <a:stretch>
            <a:fillRect/>
          </a:stretch>
        </p:blipFill>
        <p:spPr/>
      </p:pic>
      <p:sp>
        <p:nvSpPr>
          <p:cNvPr id="7" name="Espace réservé du texte 4">
            <a:extLst>
              <a:ext uri="{FF2B5EF4-FFF2-40B4-BE49-F238E27FC236}">
                <a16:creationId xmlns:a16="http://schemas.microsoft.com/office/drawing/2014/main" id="{ED5D7FFA-5C9D-F4A8-3170-AFB380D4D4E6}"/>
              </a:ext>
            </a:extLst>
          </p:cNvPr>
          <p:cNvSpPr txBox="1">
            <a:spLocks/>
          </p:cNvSpPr>
          <p:nvPr/>
        </p:nvSpPr>
        <p:spPr>
          <a:xfrm>
            <a:off x="701898" y="8326806"/>
            <a:ext cx="5214729" cy="56006"/>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latin typeface="Mont Bold"/>
              </a:rPr>
              <a:t>Autres activités selon la taille de l'entreprise</a:t>
            </a:r>
          </a:p>
        </p:txBody>
      </p:sp>
      <p:pic>
        <p:nvPicPr>
          <p:cNvPr id="14" name="Espace réservé pour une image  13" descr="Une image contenant habits, personne, ingénierie, intérieur&#10;&#10;Description générée automatiquement">
            <a:extLst>
              <a:ext uri="{FF2B5EF4-FFF2-40B4-BE49-F238E27FC236}">
                <a16:creationId xmlns:a16="http://schemas.microsoft.com/office/drawing/2014/main" id="{548374AC-C980-8C4A-99EB-BB765FD4B56E}"/>
              </a:ext>
            </a:extLst>
          </p:cNvPr>
          <p:cNvPicPr>
            <a:picLocks noGrp="1" noChangeAspect="1"/>
          </p:cNvPicPr>
          <p:nvPr>
            <p:ph type="pic" sz="quarter" idx="22"/>
          </p:nvPr>
        </p:nvPicPr>
        <p:blipFill>
          <a:blip r:embed="rId9"/>
          <a:srcRect t="1154" b="1154"/>
          <a:stretch>
            <a:fillRect/>
          </a:stretch>
        </p:blipFill>
        <p:spPr/>
      </p:pic>
    </p:spTree>
    <p:extLst>
      <p:ext uri="{BB962C8B-B14F-4D97-AF65-F5344CB8AC3E}">
        <p14:creationId xmlns:p14="http://schemas.microsoft.com/office/powerpoint/2010/main" val="252181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space réservé du numéro de diapositive 1">
            <a:extLst>
              <a:ext uri="{FF2B5EF4-FFF2-40B4-BE49-F238E27FC236}">
                <a16:creationId xmlns:a16="http://schemas.microsoft.com/office/drawing/2014/main" id="{E0DCAE82-F34D-1DC6-C04E-4645E1D9CCB8}"/>
              </a:ext>
            </a:extLst>
          </p:cNvPr>
          <p:cNvSpPr>
            <a:spLocks noGrp="1"/>
          </p:cNvSpPr>
          <p:nvPr>
            <p:ph type="sldNum" sz="quarter" idx="12"/>
          </p:nvPr>
        </p:nvSpPr>
        <p:spPr>
          <a:xfrm>
            <a:off x="5384653" y="9831907"/>
            <a:ext cx="1700927" cy="189133"/>
          </a:xfrm>
          <a:prstGeom prst="rect">
            <a:avLst/>
          </a:prstGeom>
        </p:spPr>
        <p:txBody>
          <a:bodyPr/>
          <a:lstStyle/>
          <a:p>
            <a:fld id="{2599F6DB-6A18-5640-963E-F058E2776B88}" type="slidenum">
              <a:rPr lang="fr-FR" smtClean="0"/>
              <a:pPr/>
              <a:t>3</a:t>
            </a:fld>
            <a:endParaRPr lang="fr-FR"/>
          </a:p>
        </p:txBody>
      </p:sp>
      <p:sp>
        <p:nvSpPr>
          <p:cNvPr id="34" name="Espace réservé du texte 4">
            <a:extLst>
              <a:ext uri="{FF2B5EF4-FFF2-40B4-BE49-F238E27FC236}">
                <a16:creationId xmlns:a16="http://schemas.microsoft.com/office/drawing/2014/main" id="{BAD15BBA-D8E2-D1C2-5080-D221E4EED7FB}"/>
              </a:ext>
            </a:extLst>
          </p:cNvPr>
          <p:cNvSpPr>
            <a:spLocks noGrp="1"/>
          </p:cNvSpPr>
          <p:nvPr>
            <p:ph type="body" sz="quarter" idx="27"/>
          </p:nvPr>
        </p:nvSpPr>
        <p:spPr>
          <a:xfrm>
            <a:off x="652497" y="679932"/>
            <a:ext cx="6290796" cy="243808"/>
          </a:xfrm>
        </p:spPr>
        <p:txBody>
          <a:bodyPr/>
          <a:lstStyle/>
          <a:p>
            <a:r>
              <a:rPr lang="fr-FR"/>
              <a:t>Compétences</a:t>
            </a:r>
          </a:p>
        </p:txBody>
      </p:sp>
      <p:sp>
        <p:nvSpPr>
          <p:cNvPr id="87" name="ZoneTexte 86">
            <a:extLst>
              <a:ext uri="{FF2B5EF4-FFF2-40B4-BE49-F238E27FC236}">
                <a16:creationId xmlns:a16="http://schemas.microsoft.com/office/drawing/2014/main" id="{4B160B54-42B3-7E42-2EAD-EC69381E5825}"/>
              </a:ext>
            </a:extLst>
          </p:cNvPr>
          <p:cNvSpPr txBox="1"/>
          <p:nvPr/>
        </p:nvSpPr>
        <p:spPr>
          <a:xfrm>
            <a:off x="3546521" y="9971409"/>
            <a:ext cx="46663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Automaticien</a:t>
            </a:r>
          </a:p>
        </p:txBody>
      </p:sp>
      <p:sp>
        <p:nvSpPr>
          <p:cNvPr id="40" name="Rectangle 39">
            <a:extLst>
              <a:ext uri="{FF2B5EF4-FFF2-40B4-BE49-F238E27FC236}">
                <a16:creationId xmlns:a16="http://schemas.microsoft.com/office/drawing/2014/main" id="{7983B467-6DA0-A87A-1EE0-39C43AB01721}"/>
              </a:ext>
            </a:extLst>
          </p:cNvPr>
          <p:cNvSpPr/>
          <p:nvPr/>
        </p:nvSpPr>
        <p:spPr>
          <a:xfrm>
            <a:off x="590902" y="109591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Prendre en compte l’ensemble des informations requises pour programmer un automate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1" u="none" strike="noStrike" kern="1200" cap="none" spc="0" normalizeH="0" baseline="0" noProof="0" dirty="0">
                <a:ln>
                  <a:noFill/>
                </a:ln>
                <a:solidFill>
                  <a:srgbClr val="000000"/>
                </a:solidFill>
                <a:effectLst/>
                <a:uLnTx/>
                <a:uFillTx/>
                <a:latin typeface="Mont SemiBold Italic"/>
                <a:ea typeface="+mn-ea"/>
                <a:cs typeface="+mn-cs"/>
              </a:rPr>
              <a:t>(Correspondance ROME :  Paramétrer un logiciel, un outil, un système numérique)</a:t>
            </a:r>
            <a:endParaRPr lang="fr-FR" sz="800" b="1" i="1" dirty="0">
              <a:solidFill>
                <a:schemeClr val="tx1"/>
              </a:solidFill>
              <a:latin typeface="Mont SemiBold Italic"/>
            </a:endParaRPr>
          </a:p>
        </p:txBody>
      </p:sp>
      <p:grpSp>
        <p:nvGrpSpPr>
          <p:cNvPr id="11" name="Groupe 10">
            <a:extLst>
              <a:ext uri="{FF2B5EF4-FFF2-40B4-BE49-F238E27FC236}">
                <a16:creationId xmlns:a16="http://schemas.microsoft.com/office/drawing/2014/main" id="{2424036D-9101-E2FE-C6C3-03CD6E3009A3}"/>
              </a:ext>
            </a:extLst>
          </p:cNvPr>
          <p:cNvGrpSpPr/>
          <p:nvPr/>
        </p:nvGrpSpPr>
        <p:grpSpPr>
          <a:xfrm>
            <a:off x="580459" y="4650987"/>
            <a:ext cx="6280352" cy="1413741"/>
            <a:chOff x="652497" y="5047170"/>
            <a:chExt cx="6280352" cy="1413741"/>
          </a:xfrm>
        </p:grpSpPr>
        <p:sp>
          <p:nvSpPr>
            <p:cNvPr id="43" name="Rectangle 42">
              <a:extLst>
                <a:ext uri="{FF2B5EF4-FFF2-40B4-BE49-F238E27FC236}">
                  <a16:creationId xmlns:a16="http://schemas.microsoft.com/office/drawing/2014/main" id="{25DA69F6-166F-948F-666B-A04F89488CCF}"/>
                </a:ext>
              </a:extLst>
            </p:cNvPr>
            <p:cNvSpPr/>
            <p:nvPr/>
          </p:nvSpPr>
          <p:spPr>
            <a:xfrm>
              <a:off x="652497" y="5047170"/>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Administrer et sécuriser les infrastructures numériques</a:t>
              </a:r>
            </a:p>
            <a:p>
              <a:r>
                <a:rPr lang="fr-FR" sz="800" b="1" i="1" dirty="0">
                  <a:solidFill>
                    <a:schemeClr val="tx1"/>
                  </a:solidFill>
                  <a:latin typeface="Mont SemiBold Italic"/>
                </a:rPr>
                <a:t>(Correspondance ROME :  </a:t>
              </a:r>
              <a:r>
                <a:rPr kumimoji="0" lang="fr-FR" sz="800" b="1" i="1" u="none" strike="noStrike" kern="1200" cap="none" spc="0" normalizeH="0" baseline="0" noProof="0" dirty="0">
                  <a:ln>
                    <a:noFill/>
                  </a:ln>
                  <a:solidFill>
                    <a:srgbClr val="000000"/>
                  </a:solidFill>
                  <a:effectLst/>
                  <a:uLnTx/>
                  <a:uFillTx/>
                  <a:latin typeface="Mont SemiBold Italic"/>
                  <a:ea typeface="+mn-ea"/>
                  <a:cs typeface="+mn-cs"/>
                </a:rPr>
                <a:t>Paramétrer un logiciel, un outil, un système numérique</a:t>
              </a:r>
              <a:r>
                <a:rPr lang="fr-FR" sz="800" b="1" i="1" dirty="0">
                  <a:solidFill>
                    <a:schemeClr val="tx1"/>
                  </a:solidFill>
                  <a:latin typeface="Mont SemiBold Italic"/>
                </a:rPr>
                <a:t>)</a:t>
              </a:r>
            </a:p>
          </p:txBody>
        </p:sp>
        <p:sp>
          <p:nvSpPr>
            <p:cNvPr id="44" name="Espace réservé du texte 5">
              <a:extLst>
                <a:ext uri="{FF2B5EF4-FFF2-40B4-BE49-F238E27FC236}">
                  <a16:creationId xmlns:a16="http://schemas.microsoft.com/office/drawing/2014/main" id="{EA831218-E55A-8CF0-F5A8-A0E227879E5C}"/>
                </a:ext>
              </a:extLst>
            </p:cNvPr>
            <p:cNvSpPr txBox="1">
              <a:spLocks/>
            </p:cNvSpPr>
            <p:nvPr/>
          </p:nvSpPr>
          <p:spPr>
            <a:xfrm>
              <a:off x="652497" y="5487275"/>
              <a:ext cx="6231593" cy="973636"/>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Administrer un système d’information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Déployer et utiliser des logiciels spécifiques de gestion de maintenance assistée par ordinateur (GMAO), de télégestion et de télésurveillance</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Surveiller les infrastructures de contrôle en effectuant des audits de sécurité et des mises à jour régulières pour prévenir les risques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la conformité des systèmes automatisés avec les réglementations en matière de sécurité des données et de cybersécurité</a:t>
              </a:r>
            </a:p>
          </p:txBody>
        </p:sp>
      </p:grpSp>
      <p:cxnSp>
        <p:nvCxnSpPr>
          <p:cNvPr id="45" name="Connecteur droit 44">
            <a:extLst>
              <a:ext uri="{FF2B5EF4-FFF2-40B4-BE49-F238E27FC236}">
                <a16:creationId xmlns:a16="http://schemas.microsoft.com/office/drawing/2014/main" id="{8B3A3B42-36A6-54D3-6B88-B7DE7194716C}"/>
              </a:ext>
            </a:extLst>
          </p:cNvPr>
          <p:cNvCxnSpPr>
            <a:cxnSpLocks/>
          </p:cNvCxnSpPr>
          <p:nvPr/>
        </p:nvCxnSpPr>
        <p:spPr>
          <a:xfrm>
            <a:off x="639661" y="6315726"/>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4FCA715-5281-DDDF-9159-B784474D5FD4}"/>
              </a:ext>
            </a:extLst>
          </p:cNvPr>
          <p:cNvGrpSpPr/>
          <p:nvPr/>
        </p:nvGrpSpPr>
        <p:grpSpPr>
          <a:xfrm>
            <a:off x="611788" y="8149063"/>
            <a:ext cx="6308225" cy="1180976"/>
            <a:chOff x="650104" y="8397729"/>
            <a:chExt cx="6308225" cy="1180976"/>
          </a:xfrm>
        </p:grpSpPr>
        <p:sp>
          <p:nvSpPr>
            <p:cNvPr id="46" name="Rectangle 45">
              <a:extLst>
                <a:ext uri="{FF2B5EF4-FFF2-40B4-BE49-F238E27FC236}">
                  <a16:creationId xmlns:a16="http://schemas.microsoft.com/office/drawing/2014/main" id="{2AD7DF96-DBE7-C11A-4843-BFD4F1EFC773}"/>
                </a:ext>
              </a:extLst>
            </p:cNvPr>
            <p:cNvSpPr/>
            <p:nvPr/>
          </p:nvSpPr>
          <p:spPr>
            <a:xfrm>
              <a:off x="650104" y="8397729"/>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a:solidFill>
                    <a:srgbClr val="563089"/>
                  </a:solidFill>
                  <a:latin typeface="Mont Bold" panose="00000900000000000000"/>
                </a:rPr>
                <a:t>Collecter et analyser des données, des informations</a:t>
              </a:r>
            </a:p>
            <a:p>
              <a:r>
                <a:rPr lang="fr-FR" sz="800" b="1" i="1">
                  <a:solidFill>
                    <a:schemeClr val="tx1"/>
                  </a:solidFill>
                  <a:latin typeface="Mont SemiBold Italic"/>
                </a:rPr>
                <a:t>(Correspondance ROME :  Collecter et analyser des données, des informations)</a:t>
              </a:r>
            </a:p>
          </p:txBody>
        </p:sp>
        <p:sp>
          <p:nvSpPr>
            <p:cNvPr id="47" name="Espace réservé du texte 5">
              <a:extLst>
                <a:ext uri="{FF2B5EF4-FFF2-40B4-BE49-F238E27FC236}">
                  <a16:creationId xmlns:a16="http://schemas.microsoft.com/office/drawing/2014/main" id="{26FDCA93-FCCB-4810-3718-51445D52A76D}"/>
                </a:ext>
              </a:extLst>
            </p:cNvPr>
            <p:cNvSpPr txBox="1">
              <a:spLocks/>
            </p:cNvSpPr>
            <p:nvPr/>
          </p:nvSpPr>
          <p:spPr>
            <a:xfrm>
              <a:off x="677977" y="8867009"/>
              <a:ext cx="6280352" cy="368978"/>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Collecter, centraliser et analyser les données de maintenance pour identifier des axes d'amélioration</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un suivi rigoureux des indicateurs de performance des installations et proposer des ajustements si nécessaire</a:t>
              </a:r>
            </a:p>
          </p:txBody>
        </p:sp>
        <p:cxnSp>
          <p:nvCxnSpPr>
            <p:cNvPr id="48" name="Connecteur droit 47">
              <a:extLst>
                <a:ext uri="{FF2B5EF4-FFF2-40B4-BE49-F238E27FC236}">
                  <a16:creationId xmlns:a16="http://schemas.microsoft.com/office/drawing/2014/main" id="{78C36D05-2F9E-F03F-FB93-86AEB906F4CB}"/>
                </a:ext>
              </a:extLst>
            </p:cNvPr>
            <p:cNvCxnSpPr>
              <a:cxnSpLocks/>
            </p:cNvCxnSpPr>
            <p:nvPr/>
          </p:nvCxnSpPr>
          <p:spPr>
            <a:xfrm>
              <a:off x="664356" y="9578705"/>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2" name="Groupe 11">
            <a:extLst>
              <a:ext uri="{FF2B5EF4-FFF2-40B4-BE49-F238E27FC236}">
                <a16:creationId xmlns:a16="http://schemas.microsoft.com/office/drawing/2014/main" id="{C10F7AF3-37F3-D148-59DE-E31F9530B967}"/>
              </a:ext>
            </a:extLst>
          </p:cNvPr>
          <p:cNvGrpSpPr/>
          <p:nvPr/>
        </p:nvGrpSpPr>
        <p:grpSpPr>
          <a:xfrm>
            <a:off x="626040" y="6544485"/>
            <a:ext cx="6293973" cy="1452324"/>
            <a:chOff x="638876" y="6768711"/>
            <a:chExt cx="6293973" cy="1452324"/>
          </a:xfrm>
        </p:grpSpPr>
        <p:sp>
          <p:nvSpPr>
            <p:cNvPr id="49" name="Rectangle 48">
              <a:extLst>
                <a:ext uri="{FF2B5EF4-FFF2-40B4-BE49-F238E27FC236}">
                  <a16:creationId xmlns:a16="http://schemas.microsoft.com/office/drawing/2014/main" id="{2269EC91-F15E-D36F-8403-E65D90D57A70}"/>
                </a:ext>
              </a:extLst>
            </p:cNvPr>
            <p:cNvSpPr/>
            <p:nvPr/>
          </p:nvSpPr>
          <p:spPr>
            <a:xfrm>
              <a:off x="652497" y="6768711"/>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Réaliser ou organiser des interventions de maintenance</a:t>
              </a:r>
            </a:p>
            <a:p>
              <a:r>
                <a:rPr lang="fr-FR" sz="800" b="1" i="1" dirty="0">
                  <a:solidFill>
                    <a:schemeClr val="tx1"/>
                  </a:solidFill>
                  <a:latin typeface="Mont SemiBold Italic"/>
                </a:rPr>
                <a:t>(Correspondance ROME :  Réaliser une opération de maintenance d’un équipement)</a:t>
              </a:r>
            </a:p>
          </p:txBody>
        </p:sp>
        <p:sp>
          <p:nvSpPr>
            <p:cNvPr id="50" name="Espace réservé du texte 5">
              <a:extLst>
                <a:ext uri="{FF2B5EF4-FFF2-40B4-BE49-F238E27FC236}">
                  <a16:creationId xmlns:a16="http://schemas.microsoft.com/office/drawing/2014/main" id="{FEABF27C-FA8B-B3B3-DB5B-23D04D37B963}"/>
                </a:ext>
              </a:extLst>
            </p:cNvPr>
            <p:cNvSpPr txBox="1">
              <a:spLocks/>
            </p:cNvSpPr>
            <p:nvPr/>
          </p:nvSpPr>
          <p:spPr>
            <a:xfrm>
              <a:off x="652497" y="7199096"/>
              <a:ext cx="6280352" cy="791153"/>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Planifier et exécuter la maintenance préventive et corrective des systèmes automatisés pour garantir leur disponibilité</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Diagnostiquer les dysfonctionnements, intervenir rapidement pour la réparation et documenter les interventions réalisées</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Utiliser les données d’historique pour anticiper les besoins de maintenance et ajuster les plans d'intervention</a:t>
              </a:r>
            </a:p>
          </p:txBody>
        </p:sp>
        <p:cxnSp>
          <p:nvCxnSpPr>
            <p:cNvPr id="51" name="Connecteur droit 50">
              <a:extLst>
                <a:ext uri="{FF2B5EF4-FFF2-40B4-BE49-F238E27FC236}">
                  <a16:creationId xmlns:a16="http://schemas.microsoft.com/office/drawing/2014/main" id="{77430ADE-2865-8082-0ADC-14B52D593C7D}"/>
                </a:ext>
              </a:extLst>
            </p:cNvPr>
            <p:cNvCxnSpPr>
              <a:cxnSpLocks/>
            </p:cNvCxnSpPr>
            <p:nvPr/>
          </p:nvCxnSpPr>
          <p:spPr>
            <a:xfrm>
              <a:off x="638876" y="8221035"/>
              <a:ext cx="626610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grpSp>
        <p:nvGrpSpPr>
          <p:cNvPr id="10" name="Groupe 9">
            <a:extLst>
              <a:ext uri="{FF2B5EF4-FFF2-40B4-BE49-F238E27FC236}">
                <a16:creationId xmlns:a16="http://schemas.microsoft.com/office/drawing/2014/main" id="{EDD19450-5975-7B82-BEDC-7F93F116FD8A}"/>
              </a:ext>
            </a:extLst>
          </p:cNvPr>
          <p:cNvGrpSpPr/>
          <p:nvPr/>
        </p:nvGrpSpPr>
        <p:grpSpPr>
          <a:xfrm>
            <a:off x="563029" y="2639158"/>
            <a:ext cx="6280352" cy="1711996"/>
            <a:chOff x="573472" y="2892097"/>
            <a:chExt cx="6280352" cy="1711996"/>
          </a:xfrm>
        </p:grpSpPr>
        <p:grpSp>
          <p:nvGrpSpPr>
            <p:cNvPr id="9" name="Groupe 8">
              <a:extLst>
                <a:ext uri="{FF2B5EF4-FFF2-40B4-BE49-F238E27FC236}">
                  <a16:creationId xmlns:a16="http://schemas.microsoft.com/office/drawing/2014/main" id="{8F4D1690-113E-A7BC-1BB1-B2F9EF9BD684}"/>
                </a:ext>
              </a:extLst>
            </p:cNvPr>
            <p:cNvGrpSpPr/>
            <p:nvPr/>
          </p:nvGrpSpPr>
          <p:grpSpPr>
            <a:xfrm>
              <a:off x="610059" y="3473562"/>
              <a:ext cx="6243765" cy="1130531"/>
              <a:chOff x="610059" y="3473562"/>
              <a:chExt cx="6243765" cy="1130531"/>
            </a:xfrm>
          </p:grpSpPr>
          <p:sp>
            <p:nvSpPr>
              <p:cNvPr id="41" name="Espace réservé du texte 5">
                <a:extLst>
                  <a:ext uri="{FF2B5EF4-FFF2-40B4-BE49-F238E27FC236}">
                    <a16:creationId xmlns:a16="http://schemas.microsoft.com/office/drawing/2014/main" id="{2B085496-230A-D945-CC34-E12C081597EE}"/>
                  </a:ext>
                </a:extLst>
              </p:cNvPr>
              <p:cNvSpPr txBox="1">
                <a:spLocks/>
              </p:cNvSpPr>
              <p:nvPr/>
            </p:nvSpPr>
            <p:spPr>
              <a:xfrm>
                <a:off x="610059" y="3473562"/>
                <a:ext cx="6193277" cy="80553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Développer, implanter et configurer les automates et systèmes de supervision pour optimiser les processus de production et de traitement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Élaborer et planifier un programme de production, d'exploitation en eau potable ou assainissement</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Assurer l'interopérabilité des systèmes automatisés et leur intégration avec les nouvelles technologies</a:t>
                </a:r>
              </a:p>
            </p:txBody>
          </p:sp>
          <p:cxnSp>
            <p:nvCxnSpPr>
              <p:cNvPr id="42" name="Connecteur droit 41">
                <a:extLst>
                  <a:ext uri="{FF2B5EF4-FFF2-40B4-BE49-F238E27FC236}">
                    <a16:creationId xmlns:a16="http://schemas.microsoft.com/office/drawing/2014/main" id="{E9CE6760-CA7D-21DA-7ABF-20E2A2A48500}"/>
                  </a:ext>
                </a:extLst>
              </p:cNvPr>
              <p:cNvCxnSpPr>
                <a:cxnSpLocks/>
              </p:cNvCxnSpPr>
              <p:nvPr/>
            </p:nvCxnSpPr>
            <p:spPr>
              <a:xfrm>
                <a:off x="650104" y="4604093"/>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B8439999-6E23-4B90-E9C4-D05D7239C4F9}"/>
                </a:ext>
              </a:extLst>
            </p:cNvPr>
            <p:cNvSpPr/>
            <p:nvPr/>
          </p:nvSpPr>
          <p:spPr>
            <a:xfrm>
              <a:off x="573472" y="2892097"/>
              <a:ext cx="6280352" cy="368979"/>
            </a:xfrm>
            <a:prstGeom prst="rect">
              <a:avLst/>
            </a:prstGeom>
            <a:solidFill>
              <a:srgbClr val="EFE8F6"/>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r>
                <a:rPr lang="fr-FR" sz="1200" b="1" dirty="0">
                  <a:solidFill>
                    <a:srgbClr val="563089"/>
                  </a:solidFill>
                  <a:latin typeface="Mont Bold" panose="00000900000000000000"/>
                </a:rPr>
                <a:t>Concevoir et paramétrer les systèmes automatisés</a:t>
              </a:r>
            </a:p>
            <a:p>
              <a:r>
                <a:rPr lang="fr-FR" sz="800" b="1" i="1" dirty="0">
                  <a:solidFill>
                    <a:schemeClr val="tx1"/>
                  </a:solidFill>
                  <a:latin typeface="Mont SemiBold Italic"/>
                </a:rPr>
                <a:t>(Correspondance ROME :  Élaborer des processus et des modes opératoires techniques / Paramétrer un logiciel, un outil, un système numérique)</a:t>
              </a:r>
            </a:p>
          </p:txBody>
        </p:sp>
      </p:grpSp>
      <p:sp>
        <p:nvSpPr>
          <p:cNvPr id="3" name="Espace réservé du texte 5">
            <a:extLst>
              <a:ext uri="{FF2B5EF4-FFF2-40B4-BE49-F238E27FC236}">
                <a16:creationId xmlns:a16="http://schemas.microsoft.com/office/drawing/2014/main" id="{AC445B0C-A94E-C820-109D-AAD692EC4084}"/>
              </a:ext>
            </a:extLst>
          </p:cNvPr>
          <p:cNvSpPr txBox="1">
            <a:spLocks/>
          </p:cNvSpPr>
          <p:nvPr/>
        </p:nvSpPr>
        <p:spPr>
          <a:xfrm>
            <a:off x="603738" y="1831903"/>
            <a:ext cx="6280352" cy="805534"/>
          </a:xfrm>
          <a:prstGeom prst="rect">
            <a:avLst/>
          </a:prstGeom>
        </p:spPr>
        <p:txBody>
          <a:bodyPr lIns="0" tIns="0" rIns="0" bIns="0" anchor="t" anchorCtr="0"/>
          <a:lstStyle>
            <a:lvl1pPr marL="0" indent="0" algn="l" defTabSz="1425550" rtl="0" eaLnBrk="1" latinLnBrk="0" hangingPunct="1">
              <a:lnSpc>
                <a:spcPct val="90000"/>
              </a:lnSpc>
              <a:spcBef>
                <a:spcPts val="1559"/>
              </a:spcBef>
              <a:buFont typeface="Arial" panose="020B0604020202020204" pitchFamily="34" charset="0"/>
              <a:buNone/>
              <a:defRPr sz="800" b="1" i="0" kern="1200">
                <a:solidFill>
                  <a:schemeClr val="accent1"/>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Identifier toutes les spécifications techniques et fonctionnelles de l’installation à piloter </a:t>
            </a:r>
          </a:p>
          <a:p>
            <a:pPr marL="171450" indent="-171450" algn="just">
              <a:lnSpc>
                <a:spcPct val="100000"/>
              </a:lnSpc>
              <a:spcBef>
                <a:spcPts val="0"/>
              </a:spcBef>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Prendre en compte toutes les données à disposition, grâce à la documentation et aux retours d’observations</a:t>
            </a:r>
          </a:p>
        </p:txBody>
      </p:sp>
      <p:cxnSp>
        <p:nvCxnSpPr>
          <p:cNvPr id="7" name="Connecteur droit 6">
            <a:extLst>
              <a:ext uri="{FF2B5EF4-FFF2-40B4-BE49-F238E27FC236}">
                <a16:creationId xmlns:a16="http://schemas.microsoft.com/office/drawing/2014/main" id="{F1790679-9662-9AAC-F1B0-68B7D33AA5CF}"/>
              </a:ext>
            </a:extLst>
          </p:cNvPr>
          <p:cNvCxnSpPr>
            <a:cxnSpLocks/>
          </p:cNvCxnSpPr>
          <p:nvPr/>
        </p:nvCxnSpPr>
        <p:spPr>
          <a:xfrm>
            <a:off x="580459" y="2455732"/>
            <a:ext cx="6203720" cy="0"/>
          </a:xfrm>
          <a:prstGeom prst="line">
            <a:avLst/>
          </a:prstGeom>
          <a:ln w="6350">
            <a:solidFill>
              <a:srgbClr val="5630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74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8D8D6D2-87BF-A144-F881-A5499DB11C2B}"/>
              </a:ext>
            </a:extLst>
          </p:cNvPr>
          <p:cNvSpPr>
            <a:spLocks noGrp="1"/>
          </p:cNvSpPr>
          <p:nvPr>
            <p:ph type="sldNum" sz="quarter" idx="12"/>
          </p:nvPr>
        </p:nvSpPr>
        <p:spPr/>
        <p:txBody>
          <a:bodyPr/>
          <a:lstStyle/>
          <a:p>
            <a:fld id="{2599F6DB-6A18-5640-963E-F058E2776B88}" type="slidenum">
              <a:rPr lang="fr-FR" smtClean="0"/>
              <a:pPr/>
              <a:t>4</a:t>
            </a:fld>
            <a:endParaRPr lang="fr-FR"/>
          </a:p>
        </p:txBody>
      </p:sp>
      <p:sp>
        <p:nvSpPr>
          <p:cNvPr id="4" name="Espace réservé du texte 3">
            <a:extLst>
              <a:ext uri="{FF2B5EF4-FFF2-40B4-BE49-F238E27FC236}">
                <a16:creationId xmlns:a16="http://schemas.microsoft.com/office/drawing/2014/main" id="{6DB8494C-67C0-0295-4C31-7BAA182750D4}"/>
              </a:ext>
            </a:extLst>
          </p:cNvPr>
          <p:cNvSpPr>
            <a:spLocks noGrp="1"/>
          </p:cNvSpPr>
          <p:nvPr>
            <p:ph type="body" sz="quarter" idx="27"/>
          </p:nvPr>
        </p:nvSpPr>
        <p:spPr>
          <a:xfrm>
            <a:off x="646927" y="821862"/>
            <a:ext cx="6290796" cy="243808"/>
          </a:xfrm>
        </p:spPr>
        <p:txBody>
          <a:bodyPr/>
          <a:lstStyle/>
          <a:p>
            <a:r>
              <a:rPr lang="fr-FR"/>
              <a:t>Conditions d’exercice du métier </a:t>
            </a:r>
          </a:p>
        </p:txBody>
      </p:sp>
      <p:sp>
        <p:nvSpPr>
          <p:cNvPr id="5" name="Espace réservé du texte 4">
            <a:extLst>
              <a:ext uri="{FF2B5EF4-FFF2-40B4-BE49-F238E27FC236}">
                <a16:creationId xmlns:a16="http://schemas.microsoft.com/office/drawing/2014/main" id="{BE6DD7F7-A849-F279-E668-EDA016DC6796}"/>
              </a:ext>
            </a:extLst>
          </p:cNvPr>
          <p:cNvSpPr>
            <a:spLocks noGrp="1"/>
          </p:cNvSpPr>
          <p:nvPr>
            <p:ph type="body" sz="quarter" idx="42"/>
          </p:nvPr>
        </p:nvSpPr>
        <p:spPr>
          <a:xfrm>
            <a:off x="646927" y="1175375"/>
            <a:ext cx="6290796" cy="1034428"/>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bureau et sur sites d’exploitation avec utilisation intensive d'outils informatiques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Horaires réguliers avec possibilité d'astreintes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Déplacements professionnels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Travail en équipe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Gérer les situations d'urgence et les imprévus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Communication constante avec les équipes terrain et les autres services</a:t>
            </a:r>
            <a:endParaRPr lang="fr-FR" b="0" dirty="0">
              <a:solidFill>
                <a:srgbClr val="1B4851"/>
              </a:solidFill>
              <a:effectLst/>
            </a:endParaRPr>
          </a:p>
        </p:txBody>
      </p:sp>
      <p:sp>
        <p:nvSpPr>
          <p:cNvPr id="9" name="Espace réservé du texte 8">
            <a:extLst>
              <a:ext uri="{FF2B5EF4-FFF2-40B4-BE49-F238E27FC236}">
                <a16:creationId xmlns:a16="http://schemas.microsoft.com/office/drawing/2014/main" id="{1B5AD96F-21B2-1BBC-2363-25E0979028D6}"/>
              </a:ext>
            </a:extLst>
          </p:cNvPr>
          <p:cNvSpPr>
            <a:spLocks noGrp="1"/>
          </p:cNvSpPr>
          <p:nvPr>
            <p:ph type="body" sz="quarter" idx="46"/>
          </p:nvPr>
        </p:nvSpPr>
        <p:spPr>
          <a:xfrm>
            <a:off x="614174" y="3430147"/>
            <a:ext cx="6290796" cy="654202"/>
          </a:xfrm>
        </p:spPr>
        <p:txBody>
          <a:bodyPr/>
          <a:lstStyle/>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CRSA - conception et réalisation de systèmes automatiques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CIRA - contrôle industriel et régulation automatique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MS - maintenance des systèmes</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BTS Electricité, électronique, électrotechnique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GEII - génie électrique et informatique industrielle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GIM - génie industriel et maintenance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GMP - génie mécanique et productique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BUT Génie chimique, génie des procédés parcours contrôle</a:t>
            </a:r>
          </a:p>
          <a:p>
            <a:pPr marL="171450" indent="-171450" algn="just">
              <a:buClr>
                <a:schemeClr val="accent2"/>
              </a:buClr>
              <a:buSzPct val="150000"/>
              <a:buFont typeface="Arial" panose="020B0604020202020204" pitchFamily="34" charset="0"/>
              <a:buChar char="•"/>
            </a:pPr>
            <a:r>
              <a:rPr lang="fr-FR" sz="1000" b="0" dirty="0">
                <a:solidFill>
                  <a:srgbClr val="1B4851"/>
                </a:solidFill>
                <a:latin typeface="Mont" panose="00000700000000000000" pitchFamily="50" charset="0"/>
              </a:rPr>
              <a:t>Licence Pro Mention systèmes automatisés, réseaux et informatique industrielle</a:t>
            </a:r>
          </a:p>
        </p:txBody>
      </p:sp>
      <p:sp>
        <p:nvSpPr>
          <p:cNvPr id="21" name="Espace réservé du texte 20">
            <a:extLst>
              <a:ext uri="{FF2B5EF4-FFF2-40B4-BE49-F238E27FC236}">
                <a16:creationId xmlns:a16="http://schemas.microsoft.com/office/drawing/2014/main" id="{1D5FE86C-81A0-097C-6975-BCF27C612A24}"/>
              </a:ext>
            </a:extLst>
          </p:cNvPr>
          <p:cNvSpPr>
            <a:spLocks noGrp="1"/>
          </p:cNvSpPr>
          <p:nvPr>
            <p:ph type="body" sz="quarter" idx="45"/>
          </p:nvPr>
        </p:nvSpPr>
        <p:spPr>
          <a:xfrm>
            <a:off x="634439" y="3077528"/>
            <a:ext cx="6290796" cy="243808"/>
          </a:xfrm>
        </p:spPr>
        <p:txBody>
          <a:bodyPr/>
          <a:lstStyle/>
          <a:p>
            <a:r>
              <a:rPr lang="fr-FR"/>
              <a:t>Voies d’accès au métier</a:t>
            </a:r>
          </a:p>
        </p:txBody>
      </p:sp>
      <p:sp>
        <p:nvSpPr>
          <p:cNvPr id="25" name="Espace réservé du texte 8">
            <a:extLst>
              <a:ext uri="{FF2B5EF4-FFF2-40B4-BE49-F238E27FC236}">
                <a16:creationId xmlns:a16="http://schemas.microsoft.com/office/drawing/2014/main" id="{B73D3ECA-078C-8FD8-0D04-1DC99C2D543C}"/>
              </a:ext>
            </a:extLst>
          </p:cNvPr>
          <p:cNvSpPr txBox="1">
            <a:spLocks/>
          </p:cNvSpPr>
          <p:nvPr/>
        </p:nvSpPr>
        <p:spPr>
          <a:xfrm>
            <a:off x="3170175" y="6736363"/>
            <a:ext cx="3170882" cy="1629557"/>
          </a:xfrm>
          <a:prstGeom prst="rect">
            <a:avLst/>
          </a:prstGeom>
        </p:spPr>
        <p:txBody>
          <a:bodyPr lIns="0" tIns="0" rIns="0" bIns="0" anchor="t" anchorCtr="0"/>
          <a:lstStyle>
            <a:lvl1pPr marL="0" indent="0" algn="l" defTabSz="1425550" rtl="0" eaLnBrk="1" latinLnBrk="0" hangingPunct="1">
              <a:lnSpc>
                <a:spcPct val="110000"/>
              </a:lnSpc>
              <a:spcBef>
                <a:spcPts val="0"/>
              </a:spcBef>
              <a:buFont typeface="Arial" panose="020B0604020202020204" pitchFamily="34" charset="0"/>
              <a:buNone/>
              <a:defRPr sz="800" b="1" i="0" kern="1200">
                <a:solidFill>
                  <a:srgbClr val="1C4852"/>
                </a:solidFill>
                <a:latin typeface="Mont Semi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a:lnSpc>
                <a:spcPct val="200000"/>
              </a:lnSpc>
            </a:pPr>
            <a:r>
              <a:rPr lang="fr-FR" sz="1000" b="0" dirty="0">
                <a:solidFill>
                  <a:srgbClr val="1B4851"/>
                </a:solidFill>
                <a:latin typeface="Mont" panose="00000700000000000000" pitchFamily="50" charset="0"/>
              </a:rPr>
              <a:t>Responsable de maintenance</a:t>
            </a:r>
          </a:p>
          <a:p>
            <a:pPr>
              <a:lnSpc>
                <a:spcPct val="200000"/>
              </a:lnSpc>
            </a:pPr>
            <a:r>
              <a:rPr lang="fr-FR" sz="1000" b="0" dirty="0">
                <a:solidFill>
                  <a:srgbClr val="1B4851"/>
                </a:solidFill>
                <a:latin typeface="Mont" panose="00000700000000000000" pitchFamily="50" charset="0"/>
              </a:rPr>
              <a:t>Responsable d'exploitation</a:t>
            </a:r>
          </a:p>
          <a:p>
            <a:pPr>
              <a:lnSpc>
                <a:spcPct val="200000"/>
              </a:lnSpc>
            </a:pPr>
            <a:r>
              <a:rPr lang="fr-FR" sz="1000" b="0" dirty="0">
                <a:solidFill>
                  <a:srgbClr val="1B4851"/>
                </a:solidFill>
                <a:latin typeface="Mont" panose="00000700000000000000" pitchFamily="50" charset="0"/>
              </a:rPr>
              <a:t>Chargé(e) d'études et projets techniques</a:t>
            </a:r>
          </a:p>
        </p:txBody>
      </p:sp>
      <p:sp>
        <p:nvSpPr>
          <p:cNvPr id="3" name="ZoneTexte 2">
            <a:extLst>
              <a:ext uri="{FF2B5EF4-FFF2-40B4-BE49-F238E27FC236}">
                <a16:creationId xmlns:a16="http://schemas.microsoft.com/office/drawing/2014/main" id="{46D0B43E-9A12-FD6B-6EB5-AB3781DADE31}"/>
              </a:ext>
            </a:extLst>
          </p:cNvPr>
          <p:cNvSpPr txBox="1"/>
          <p:nvPr/>
        </p:nvSpPr>
        <p:spPr>
          <a:xfrm>
            <a:off x="3546521" y="9971409"/>
            <a:ext cx="46663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Automaticien</a:t>
            </a:r>
          </a:p>
        </p:txBody>
      </p:sp>
      <p:pic>
        <p:nvPicPr>
          <p:cNvPr id="7" name="Graphique 6" descr="Ascenseur montant avec un remplissage uni">
            <a:extLst>
              <a:ext uri="{FF2B5EF4-FFF2-40B4-BE49-F238E27FC236}">
                <a16:creationId xmlns:a16="http://schemas.microsoft.com/office/drawing/2014/main" id="{7F0C013B-E8C5-A894-5E11-FBDF2382EA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960" y="6493352"/>
            <a:ext cx="1751269" cy="1751269"/>
          </a:xfrm>
          <a:prstGeom prst="rect">
            <a:avLst/>
          </a:prstGeom>
        </p:spPr>
      </p:pic>
      <p:sp>
        <p:nvSpPr>
          <p:cNvPr id="6" name="Espace réservé du texte 20">
            <a:extLst>
              <a:ext uri="{FF2B5EF4-FFF2-40B4-BE49-F238E27FC236}">
                <a16:creationId xmlns:a16="http://schemas.microsoft.com/office/drawing/2014/main" id="{92DA55D8-E6A3-5E13-AE61-D3486D8EEB55}"/>
              </a:ext>
            </a:extLst>
          </p:cNvPr>
          <p:cNvSpPr txBox="1">
            <a:spLocks/>
          </p:cNvSpPr>
          <p:nvPr/>
        </p:nvSpPr>
        <p:spPr>
          <a:xfrm>
            <a:off x="678706" y="6096206"/>
            <a:ext cx="6290796" cy="243808"/>
          </a:xfrm>
          <a:prstGeom prst="rect">
            <a:avLst/>
          </a:prstGeom>
        </p:spPr>
        <p:txBody>
          <a:bodyPr lIns="0" tIns="0" rIns="0" bIns="0" anchor="b" anchorCtr="0"/>
          <a:lstStyle>
            <a:lvl1pPr marL="0" indent="0" algn="l" defTabSz="1425550" rtl="0" eaLnBrk="1" latinLnBrk="0" hangingPunct="1">
              <a:lnSpc>
                <a:spcPct val="90000"/>
              </a:lnSpc>
              <a:spcBef>
                <a:spcPts val="1559"/>
              </a:spcBef>
              <a:buFont typeface="Arial" panose="020B0604020202020204" pitchFamily="34" charset="0"/>
              <a:buNone/>
              <a:defRPr sz="1800" b="1" i="0" kern="1200">
                <a:solidFill>
                  <a:schemeClr val="accent2"/>
                </a:solidFill>
                <a:latin typeface="Mont Bold" pitchFamily="2" charset="0"/>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r>
              <a:rPr lang="fr-FR" dirty="0">
                <a:solidFill>
                  <a:srgbClr val="00A89B"/>
                </a:solidFill>
                <a:latin typeface="Mont Bold"/>
              </a:rPr>
              <a:t>Possibilités d'évolutions professionnelles au sein de la branche</a:t>
            </a:r>
          </a:p>
        </p:txBody>
      </p:sp>
    </p:spTree>
    <p:extLst>
      <p:ext uri="{BB962C8B-B14F-4D97-AF65-F5344CB8AC3E}">
        <p14:creationId xmlns:p14="http://schemas.microsoft.com/office/powerpoint/2010/main" val="298558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Image 128">
            <a:extLst>
              <a:ext uri="{FF2B5EF4-FFF2-40B4-BE49-F238E27FC236}">
                <a16:creationId xmlns:a16="http://schemas.microsoft.com/office/drawing/2014/main" id="{AC736375-03EA-23C1-32BB-13EC5ECE636E}"/>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5290" y="2985515"/>
            <a:ext cx="711200" cy="666750"/>
          </a:xfrm>
          <a:prstGeom prst="rect">
            <a:avLst/>
          </a:prstGeom>
        </p:spPr>
      </p:pic>
      <p:sp>
        <p:nvSpPr>
          <p:cNvPr id="3" name="Espace réservé du texte 2">
            <a:extLst>
              <a:ext uri="{FF2B5EF4-FFF2-40B4-BE49-F238E27FC236}">
                <a16:creationId xmlns:a16="http://schemas.microsoft.com/office/drawing/2014/main" id="{1FAD2B5B-0CC0-D4CF-3C24-C03A0F00BF97}"/>
              </a:ext>
            </a:extLst>
          </p:cNvPr>
          <p:cNvSpPr>
            <a:spLocks noGrp="1"/>
          </p:cNvSpPr>
          <p:nvPr>
            <p:ph type="body" sz="quarter" idx="56"/>
          </p:nvPr>
        </p:nvSpPr>
        <p:spPr>
          <a:xfrm>
            <a:off x="408956" y="431430"/>
            <a:ext cx="4685559" cy="253813"/>
          </a:xfrm>
        </p:spPr>
        <p:txBody>
          <a:bodyPr wrap="square">
            <a:spAutoFit/>
          </a:bodyPr>
          <a:lstStyle/>
          <a:p>
            <a:pPr algn="l"/>
            <a:r>
              <a:rPr lang="fr-FR"/>
              <a:t>EVOLUTIONS PROSPECTIVES</a:t>
            </a:r>
            <a:endParaRPr lang="fr-FR">
              <a:effectLst/>
              <a:latin typeface="Mont Bold" pitchFamily="2" charset="0"/>
            </a:endParaRPr>
          </a:p>
        </p:txBody>
      </p:sp>
      <p:sp>
        <p:nvSpPr>
          <p:cNvPr id="4" name="Espace réservé du numéro de diapositive 3">
            <a:extLst>
              <a:ext uri="{FF2B5EF4-FFF2-40B4-BE49-F238E27FC236}">
                <a16:creationId xmlns:a16="http://schemas.microsoft.com/office/drawing/2014/main" id="{CD29740E-E6D8-704E-6BAB-F69FA8FD64B6}"/>
              </a:ext>
            </a:extLst>
          </p:cNvPr>
          <p:cNvSpPr>
            <a:spLocks noGrp="1"/>
          </p:cNvSpPr>
          <p:nvPr>
            <p:ph type="sldNum" sz="quarter" idx="12"/>
          </p:nvPr>
        </p:nvSpPr>
        <p:spPr>
          <a:xfrm>
            <a:off x="6685150" y="9932223"/>
            <a:ext cx="264740" cy="18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99F6DB-6A18-5640-963E-F058E2776B88}" type="slidenum">
              <a:rPr kumimoji="0" lang="fr-FR" sz="1050" b="1" i="0" u="none" strike="noStrike" kern="1200" cap="none" spc="0" normalizeH="0" baseline="0" noProof="0" smtClean="0">
                <a:ln>
                  <a:noFill/>
                </a:ln>
                <a:solidFill>
                  <a:srgbClr val="563089"/>
                </a:solidFill>
                <a:effectLst/>
                <a:uLnTx/>
                <a:uFillTx/>
                <a:latin typeface="Mont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50" b="1" i="0" u="none" strike="noStrike" kern="1200" cap="none" spc="0" normalizeH="0" baseline="0" noProof="0">
              <a:ln>
                <a:noFill/>
              </a:ln>
              <a:solidFill>
                <a:srgbClr val="563089"/>
              </a:solidFill>
              <a:effectLst/>
              <a:uLnTx/>
              <a:uFillTx/>
              <a:latin typeface="Mont Bold" pitchFamily="2" charset="0"/>
              <a:ea typeface="+mn-ea"/>
              <a:cs typeface="+mn-cs"/>
            </a:endParaRPr>
          </a:p>
        </p:txBody>
      </p:sp>
      <p:sp>
        <p:nvSpPr>
          <p:cNvPr id="6" name="Espace réservé du texte 5">
            <a:extLst>
              <a:ext uri="{FF2B5EF4-FFF2-40B4-BE49-F238E27FC236}">
                <a16:creationId xmlns:a16="http://schemas.microsoft.com/office/drawing/2014/main" id="{BB3CE3DE-9E0B-A954-82E2-11C669596694}"/>
              </a:ext>
            </a:extLst>
          </p:cNvPr>
          <p:cNvSpPr>
            <a:spLocks noGrp="1"/>
          </p:cNvSpPr>
          <p:nvPr>
            <p:ph type="body" sz="quarter" idx="31"/>
          </p:nvPr>
        </p:nvSpPr>
        <p:spPr>
          <a:xfrm>
            <a:off x="621763" y="5126247"/>
            <a:ext cx="2867884" cy="1145637"/>
          </a:xfrm>
        </p:spPr>
        <p:txBody>
          <a:bodyPr/>
          <a:lstStyle/>
          <a:p>
            <a:pPr>
              <a:spcBef>
                <a:spcPts val="0"/>
              </a:spcBef>
            </a:pPr>
            <a:r>
              <a:rPr lang="fr-FR" sz="1000" dirty="0">
                <a:latin typeface="Mont Bold" panose="00000900000000000000" pitchFamily="50" charset="0"/>
              </a:rPr>
              <a:t>REGLEMENTAIRES</a:t>
            </a:r>
          </a:p>
          <a:p>
            <a:pPr marL="171450" indent="-171450" algn="l">
              <a:spcBef>
                <a:spcPts val="0"/>
              </a:spcBef>
              <a:buFont typeface="Arial" panose="020B0604020202020204" pitchFamily="34" charset="0"/>
              <a:buChar char="•"/>
            </a:pPr>
            <a:endParaRPr lang="fr-FR" sz="100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Renforcement des normes de cybersécurité pour les systèmes de contrôle industriels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Évolution des réglementations sur la gestion et la protection des données</a:t>
            </a:r>
          </a:p>
          <a:p>
            <a:pPr marL="171450" indent="-171450" algn="l">
              <a:spcBef>
                <a:spcPts val="0"/>
              </a:spcBef>
              <a:buFont typeface="Arial" panose="020B0604020202020204" pitchFamily="34" charset="0"/>
              <a:buChar char="•"/>
            </a:pPr>
            <a:endParaRPr lang="fr-FR" sz="1000" b="0" dirty="0">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latin typeface="Mont Bold" panose="00000900000000000000" pitchFamily="50" charset="0"/>
              </a:rPr>
              <a:t>Développement de standards pour l'interopérabilité des systèmes</a:t>
            </a:r>
          </a:p>
        </p:txBody>
      </p:sp>
      <p:sp>
        <p:nvSpPr>
          <p:cNvPr id="8" name="Espace réservé du texte 7">
            <a:extLst>
              <a:ext uri="{FF2B5EF4-FFF2-40B4-BE49-F238E27FC236}">
                <a16:creationId xmlns:a16="http://schemas.microsoft.com/office/drawing/2014/main" id="{CC145CD1-0CBE-A068-EBC4-262D56BC1F9A}"/>
              </a:ext>
            </a:extLst>
          </p:cNvPr>
          <p:cNvSpPr>
            <a:spLocks noGrp="1"/>
          </p:cNvSpPr>
          <p:nvPr>
            <p:ph type="body" sz="quarter" idx="58"/>
          </p:nvPr>
        </p:nvSpPr>
        <p:spPr>
          <a:xfrm>
            <a:off x="4070029" y="5077922"/>
            <a:ext cx="3023196" cy="1750917"/>
          </a:xfrm>
        </p:spPr>
        <p:txBody>
          <a:bodyPr/>
          <a:lstStyle/>
          <a:p>
            <a:pPr>
              <a:spcBef>
                <a:spcPts val="0"/>
              </a:spcBef>
            </a:pPr>
            <a:r>
              <a:rPr lang="fr-FR" sz="1000" dirty="0">
                <a:solidFill>
                  <a:schemeClr val="accent2"/>
                </a:solidFill>
                <a:latin typeface="Mont Bold" panose="00000900000000000000" pitchFamily="50" charset="0"/>
              </a:rPr>
              <a:t>DONNEURS D’ORDRE</a:t>
            </a:r>
          </a:p>
          <a:p>
            <a:pPr>
              <a:spcBef>
                <a:spcPts val="0"/>
              </a:spcBef>
            </a:pPr>
            <a:endParaRPr lang="fr-FR" sz="11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Demande accrue d'optimisation énergétique et de réduction des coûts d'exploitation</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Exigence de flexibilité et d'adaptabilité des systèmes automatisés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gestion prédictive et de maintenance conditionnelle</a:t>
            </a:r>
            <a:endParaRPr lang="fr-FR" dirty="0">
              <a:solidFill>
                <a:schemeClr val="accent2"/>
              </a:solidFill>
            </a:endParaRPr>
          </a:p>
        </p:txBody>
      </p:sp>
      <p:sp>
        <p:nvSpPr>
          <p:cNvPr id="10" name="Espace réservé du texte 9">
            <a:extLst>
              <a:ext uri="{FF2B5EF4-FFF2-40B4-BE49-F238E27FC236}">
                <a16:creationId xmlns:a16="http://schemas.microsoft.com/office/drawing/2014/main" id="{D3A02EA9-062D-E485-404B-4A9CD1D9AD63}"/>
              </a:ext>
            </a:extLst>
          </p:cNvPr>
          <p:cNvSpPr>
            <a:spLocks noGrp="1"/>
          </p:cNvSpPr>
          <p:nvPr>
            <p:ph type="body" sz="quarter" idx="60"/>
          </p:nvPr>
        </p:nvSpPr>
        <p:spPr>
          <a:xfrm>
            <a:off x="575290" y="7772544"/>
            <a:ext cx="2906568" cy="1879839"/>
          </a:xfrm>
        </p:spPr>
        <p:txBody>
          <a:bodyPr/>
          <a:lstStyle/>
          <a:p>
            <a:pPr>
              <a:lnSpc>
                <a:spcPct val="110000"/>
              </a:lnSpc>
            </a:pPr>
            <a:r>
              <a:rPr lang="fr-FR" sz="1000" dirty="0">
                <a:solidFill>
                  <a:schemeClr val="accent2"/>
                </a:solidFill>
                <a:latin typeface="Mont Bold" panose="00000900000000000000" pitchFamily="50" charset="0"/>
              </a:rPr>
              <a:t>TECHNOLOGIQUES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Intégration croissante de l'intelligence artificielle et du machine </a:t>
            </a:r>
            <a:r>
              <a:rPr lang="fr-FR" sz="1000" b="0" dirty="0" err="1">
                <a:solidFill>
                  <a:schemeClr val="accent2"/>
                </a:solidFill>
                <a:latin typeface="Mont Bold" panose="00000900000000000000" pitchFamily="50" charset="0"/>
              </a:rPr>
              <a:t>learning</a:t>
            </a: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Développement de l'automatisation basée sur le cloud</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Expansion de l'Internet des Objets (IoT) dans les réseaux d'eau</a:t>
            </a:r>
            <a:endParaRPr lang="fr-FR" dirty="0">
              <a:solidFill>
                <a:schemeClr val="accent2"/>
              </a:solidFill>
            </a:endParaRPr>
          </a:p>
        </p:txBody>
      </p:sp>
      <p:sp>
        <p:nvSpPr>
          <p:cNvPr id="12" name="Espace réservé du texte 11">
            <a:extLst>
              <a:ext uri="{FF2B5EF4-FFF2-40B4-BE49-F238E27FC236}">
                <a16:creationId xmlns:a16="http://schemas.microsoft.com/office/drawing/2014/main" id="{09EFB439-C2C2-7E43-12D5-759F181AD1C8}"/>
              </a:ext>
            </a:extLst>
          </p:cNvPr>
          <p:cNvSpPr>
            <a:spLocks noGrp="1"/>
          </p:cNvSpPr>
          <p:nvPr>
            <p:ph type="body" sz="quarter" idx="62"/>
          </p:nvPr>
        </p:nvSpPr>
        <p:spPr>
          <a:xfrm>
            <a:off x="3951624" y="7820822"/>
            <a:ext cx="3097335" cy="1389420"/>
          </a:xfrm>
        </p:spPr>
        <p:txBody>
          <a:bodyPr/>
          <a:lstStyle/>
          <a:p>
            <a:pPr marL="0" indent="0" algn="ctr">
              <a:lnSpc>
                <a:spcPct val="110000"/>
              </a:lnSpc>
              <a:buNone/>
            </a:pPr>
            <a:r>
              <a:rPr lang="fr-FR" sz="1000" dirty="0">
                <a:solidFill>
                  <a:schemeClr val="accent2"/>
                </a:solidFill>
                <a:latin typeface="Mont Bold" panose="00000900000000000000" pitchFamily="50" charset="0"/>
              </a:rPr>
              <a:t>SOCIÉTALES </a:t>
            </a:r>
          </a:p>
          <a:p>
            <a:pPr>
              <a:spcBef>
                <a:spcPts val="0"/>
              </a:spcBef>
            </a:pPr>
            <a:endParaRPr lang="fr-FR" sz="105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Préoccupations croissantes liées à la protection des données personnelles</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Attentes en matière de transparence sur la gestion automatisée des ressources en eau</a:t>
            </a:r>
          </a:p>
          <a:p>
            <a:pPr marL="171450" indent="-171450" algn="l">
              <a:spcBef>
                <a:spcPts val="0"/>
              </a:spcBef>
              <a:buFont typeface="Arial" panose="020B0604020202020204" pitchFamily="34" charset="0"/>
              <a:buChar char="•"/>
            </a:pPr>
            <a:endParaRPr lang="fr-FR" sz="1000" b="0" dirty="0">
              <a:solidFill>
                <a:schemeClr val="accent2"/>
              </a:solidFill>
              <a:latin typeface="Mont Bold" panose="00000900000000000000" pitchFamily="50" charset="0"/>
            </a:endParaRPr>
          </a:p>
          <a:p>
            <a:pPr marL="171450" indent="-171450" algn="l">
              <a:spcBef>
                <a:spcPts val="0"/>
              </a:spcBef>
              <a:buFont typeface="Arial" panose="020B0604020202020204" pitchFamily="34" charset="0"/>
              <a:buChar char="•"/>
            </a:pPr>
            <a:r>
              <a:rPr lang="fr-FR" sz="1000" b="0" dirty="0">
                <a:solidFill>
                  <a:schemeClr val="accent2"/>
                </a:solidFill>
                <a:latin typeface="Mont Bold" panose="00000900000000000000" pitchFamily="50" charset="0"/>
              </a:rPr>
              <a:t>Enjeux liés à l'impact environnemental des systèmes automatisés</a:t>
            </a:r>
            <a:endParaRPr lang="fr-FR" dirty="0"/>
          </a:p>
        </p:txBody>
      </p:sp>
      <p:sp>
        <p:nvSpPr>
          <p:cNvPr id="13" name="Espace réservé du texte 12">
            <a:extLst>
              <a:ext uri="{FF2B5EF4-FFF2-40B4-BE49-F238E27FC236}">
                <a16:creationId xmlns:a16="http://schemas.microsoft.com/office/drawing/2014/main" id="{62BFC826-D422-80CF-B085-4B062C262A3E}"/>
              </a:ext>
            </a:extLst>
          </p:cNvPr>
          <p:cNvSpPr>
            <a:spLocks noGrp="1"/>
          </p:cNvSpPr>
          <p:nvPr>
            <p:ph type="body" sz="quarter" idx="4294967295"/>
          </p:nvPr>
        </p:nvSpPr>
        <p:spPr>
          <a:xfrm>
            <a:off x="509497" y="3916761"/>
            <a:ext cx="6689654" cy="350267"/>
          </a:xfrm>
          <a:prstGeom prst="rect">
            <a:avLst/>
          </a:prstGeom>
        </p:spPr>
        <p:txBody>
          <a:bodyPr/>
          <a:lstStyle/>
          <a:p>
            <a:pPr marL="0" indent="0">
              <a:buNone/>
            </a:pPr>
            <a:r>
              <a:rPr lang="fr-FR" sz="1800" b="1" dirty="0">
                <a:solidFill>
                  <a:srgbClr val="00A79B"/>
                </a:solidFill>
                <a:effectLst/>
                <a:latin typeface="Mont Bold" panose="00000900000000000000" pitchFamily="50" charset="0"/>
              </a:rPr>
              <a:t>4 grands enjeux </a:t>
            </a:r>
            <a:r>
              <a:rPr lang="fr-FR" sz="1800" b="1" dirty="0">
                <a:solidFill>
                  <a:srgbClr val="00A79B"/>
                </a:solidFill>
                <a:latin typeface="Mont Bold" panose="00000900000000000000" pitchFamily="50" charset="0"/>
              </a:rPr>
              <a:t>majeurs</a:t>
            </a:r>
            <a:endParaRPr lang="fr-FR" sz="1800" b="1" dirty="0">
              <a:solidFill>
                <a:srgbClr val="00A79B"/>
              </a:solidFill>
              <a:effectLst/>
              <a:latin typeface="Mont Bold" panose="00000900000000000000" pitchFamily="50" charset="0"/>
            </a:endParaRPr>
          </a:p>
        </p:txBody>
      </p:sp>
      <p:pic>
        <p:nvPicPr>
          <p:cNvPr id="152" name="Image 151" descr="Une image contenant cercle, Graphique, art, conception&#10;&#10;Description générée automatiquement">
            <a:extLst>
              <a:ext uri="{FF2B5EF4-FFF2-40B4-BE49-F238E27FC236}">
                <a16:creationId xmlns:a16="http://schemas.microsoft.com/office/drawing/2014/main" id="{583C3898-C5AB-9D80-034C-386B2E7ABD72}"/>
              </a:ext>
            </a:extLst>
          </p:cNvPr>
          <p:cNvPicPr>
            <a:picLocks noChangeAspect="1"/>
          </p:cNvPicPr>
          <p:nvPr/>
        </p:nvPicPr>
        <p:blipFill>
          <a:blip r:embed="rId3"/>
          <a:stretch>
            <a:fillRect/>
          </a:stretch>
        </p:blipFill>
        <p:spPr>
          <a:xfrm>
            <a:off x="1804720" y="7215962"/>
            <a:ext cx="482920" cy="482920"/>
          </a:xfrm>
          <a:prstGeom prst="rect">
            <a:avLst/>
          </a:prstGeom>
        </p:spPr>
      </p:pic>
      <p:sp>
        <p:nvSpPr>
          <p:cNvPr id="177" name="Espace réservé du texte 12">
            <a:extLst>
              <a:ext uri="{FF2B5EF4-FFF2-40B4-BE49-F238E27FC236}">
                <a16:creationId xmlns:a16="http://schemas.microsoft.com/office/drawing/2014/main" id="{1D5AA0A5-61B2-DEFD-CA55-03B0FEB38195}"/>
              </a:ext>
            </a:extLst>
          </p:cNvPr>
          <p:cNvSpPr txBox="1">
            <a:spLocks/>
          </p:cNvSpPr>
          <p:nvPr/>
        </p:nvSpPr>
        <p:spPr>
          <a:xfrm>
            <a:off x="379077" y="878479"/>
            <a:ext cx="6689654" cy="350267"/>
          </a:xfrm>
          <a:prstGeom prst="rect">
            <a:avLst/>
          </a:prstGeom>
        </p:spPr>
        <p:txBody>
          <a:bodyPr/>
          <a:lst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a:lstStyle>
          <a:p>
            <a:pPr marL="0" indent="0">
              <a:buFont typeface="Arial" panose="020B0604020202020204" pitchFamily="34" charset="0"/>
              <a:buNone/>
            </a:pPr>
            <a:r>
              <a:rPr lang="fr-FR" sz="1800" b="1" dirty="0">
                <a:solidFill>
                  <a:srgbClr val="00A79B"/>
                </a:solidFill>
                <a:latin typeface="Mont Bold" panose="00000900000000000000" pitchFamily="50" charset="0"/>
              </a:rPr>
              <a:t>Chiffres clés</a:t>
            </a:r>
            <a:endParaRPr lang="fr-FR" sz="1800" dirty="0">
              <a:solidFill>
                <a:srgbClr val="00A79B"/>
              </a:solidFill>
              <a:latin typeface="Mont Bold" panose="00000900000000000000" pitchFamily="50" charset="0"/>
            </a:endParaRPr>
          </a:p>
        </p:txBody>
      </p:sp>
      <p:sp>
        <p:nvSpPr>
          <p:cNvPr id="47" name="ZoneTexte 46">
            <a:extLst>
              <a:ext uri="{FF2B5EF4-FFF2-40B4-BE49-F238E27FC236}">
                <a16:creationId xmlns:a16="http://schemas.microsoft.com/office/drawing/2014/main" id="{A80656AD-EEB1-FAB6-154B-3E424374D960}"/>
              </a:ext>
            </a:extLst>
          </p:cNvPr>
          <p:cNvSpPr txBox="1"/>
          <p:nvPr/>
        </p:nvSpPr>
        <p:spPr>
          <a:xfrm>
            <a:off x="1170412" y="3023018"/>
            <a:ext cx="6251113" cy="707886"/>
          </a:xfrm>
          <a:prstGeom prst="rect">
            <a:avLst/>
          </a:prstGeom>
          <a:noFill/>
        </p:spPr>
        <p:txBody>
          <a:bodyPr wrap="square" rtlCol="0">
            <a:spAutoFit/>
          </a:bodyPr>
          <a:lstStyle/>
          <a:p>
            <a:r>
              <a:rPr lang="fr-FR" sz="1000" b="1" dirty="0">
                <a:solidFill>
                  <a:schemeClr val="accent3"/>
                </a:solidFill>
                <a:latin typeface="Mont Bold" panose="00000900000000000000" pitchFamily="50" charset="0"/>
              </a:rPr>
              <a:t>Métier en tension : métier pour lequel les entreprises ont du mal à recruter en raison d’un manque de candidats</a:t>
            </a:r>
          </a:p>
          <a:p>
            <a:r>
              <a:rPr lang="fr-FR" sz="1000" dirty="0">
                <a:solidFill>
                  <a:schemeClr val="accent3"/>
                </a:solidFill>
                <a:latin typeface="Mont Bold" panose="00000900000000000000" pitchFamily="50" charset="0"/>
              </a:rPr>
              <a:t>Le métier nécessite des compétences accrues dans un contexte de digitalisation et d'automatisation des procédés d'exploitation en eau potable et assainissement. Ainsi les automaticiens occupent une fonction stratégique et les postes sont difficilement pourvus.</a:t>
            </a:r>
            <a:endParaRPr lang="fr-FR" sz="1000" i="0" u="none" strike="noStrike" dirty="0">
              <a:solidFill>
                <a:schemeClr val="accent3"/>
              </a:solidFill>
              <a:effectLst/>
              <a:latin typeface="Mont Bold" panose="00000900000000000000" pitchFamily="50" charset="0"/>
              <a:cs typeface="Segoe UI Light" panose="020B0502040204020203" pitchFamily="34" charset="0"/>
            </a:endParaRPr>
          </a:p>
        </p:txBody>
      </p:sp>
      <p:pic>
        <p:nvPicPr>
          <p:cNvPr id="52" name="Image 51" descr="Une image contenant Graphique, cercle, noir et blanc, conception&#10;&#10;Description générée automatiquement">
            <a:extLst>
              <a:ext uri="{FF2B5EF4-FFF2-40B4-BE49-F238E27FC236}">
                <a16:creationId xmlns:a16="http://schemas.microsoft.com/office/drawing/2014/main" id="{01E88714-B3D9-B2F7-09FF-214D1FE6F6E7}"/>
              </a:ext>
            </a:extLst>
          </p:cNvPr>
          <p:cNvPicPr>
            <a:picLocks noChangeAspect="1"/>
          </p:cNvPicPr>
          <p:nvPr/>
        </p:nvPicPr>
        <p:blipFill>
          <a:blip r:embed="rId4"/>
          <a:stretch>
            <a:fillRect/>
          </a:stretch>
        </p:blipFill>
        <p:spPr>
          <a:xfrm>
            <a:off x="5277494" y="7189830"/>
            <a:ext cx="455017" cy="453928"/>
          </a:xfrm>
          <a:prstGeom prst="rect">
            <a:avLst/>
          </a:prstGeom>
        </p:spPr>
      </p:pic>
      <p:pic>
        <p:nvPicPr>
          <p:cNvPr id="54" name="Image 53" descr="Une image contenant logo, symbole, Graphique, conception&#10;&#10;Description générée automatiquement">
            <a:extLst>
              <a:ext uri="{FF2B5EF4-FFF2-40B4-BE49-F238E27FC236}">
                <a16:creationId xmlns:a16="http://schemas.microsoft.com/office/drawing/2014/main" id="{D0D35B4B-1113-3429-AC88-211673BA2848}"/>
              </a:ext>
            </a:extLst>
          </p:cNvPr>
          <p:cNvPicPr>
            <a:picLocks noChangeAspect="1"/>
          </p:cNvPicPr>
          <p:nvPr/>
        </p:nvPicPr>
        <p:blipFill>
          <a:blip r:embed="rId5"/>
          <a:stretch>
            <a:fillRect/>
          </a:stretch>
        </p:blipFill>
        <p:spPr>
          <a:xfrm>
            <a:off x="5315264" y="4503651"/>
            <a:ext cx="405756" cy="404785"/>
          </a:xfrm>
          <a:prstGeom prst="rect">
            <a:avLst/>
          </a:prstGeom>
        </p:spPr>
      </p:pic>
      <p:pic>
        <p:nvPicPr>
          <p:cNvPr id="56" name="Image 55" descr="Une image contenant logo, symbole, Graphique, Police&#10;&#10;Description générée automatiquement">
            <a:extLst>
              <a:ext uri="{FF2B5EF4-FFF2-40B4-BE49-F238E27FC236}">
                <a16:creationId xmlns:a16="http://schemas.microsoft.com/office/drawing/2014/main" id="{089E4EDB-EB33-F7F1-E52C-B39C36920F4C}"/>
              </a:ext>
            </a:extLst>
          </p:cNvPr>
          <p:cNvPicPr>
            <a:picLocks noChangeAspect="1"/>
          </p:cNvPicPr>
          <p:nvPr/>
        </p:nvPicPr>
        <p:blipFill>
          <a:blip r:embed="rId6"/>
          <a:stretch>
            <a:fillRect/>
          </a:stretch>
        </p:blipFill>
        <p:spPr>
          <a:xfrm>
            <a:off x="1845192" y="4478790"/>
            <a:ext cx="455017" cy="453928"/>
          </a:xfrm>
          <a:prstGeom prst="rect">
            <a:avLst/>
          </a:prstGeom>
        </p:spPr>
      </p:pic>
      <p:sp>
        <p:nvSpPr>
          <p:cNvPr id="5" name="ZoneTexte 4">
            <a:extLst>
              <a:ext uri="{FF2B5EF4-FFF2-40B4-BE49-F238E27FC236}">
                <a16:creationId xmlns:a16="http://schemas.microsoft.com/office/drawing/2014/main" id="{656E3C6A-8F17-6E76-1A8F-905F5D9FCADD}"/>
              </a:ext>
            </a:extLst>
          </p:cNvPr>
          <p:cNvSpPr txBox="1"/>
          <p:nvPr/>
        </p:nvSpPr>
        <p:spPr>
          <a:xfrm>
            <a:off x="3546521" y="9971409"/>
            <a:ext cx="466632" cy="128685"/>
          </a:xfrm>
          <a:prstGeom prst="rect">
            <a:avLst/>
          </a:prstGeom>
          <a:noFill/>
          <a:ln>
            <a:noFill/>
          </a:ln>
        </p:spPr>
        <p:txBody>
          <a:bodyPr wrap="square" lIns="0" tIns="3600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600" b="1" i="0" kern="1200">
                <a:solidFill>
                  <a:srgbClr val="00A79B"/>
                </a:solidFill>
                <a:effectLst/>
                <a:latin typeface="Mont SemiBold" pitchFamily="2" charset="0"/>
                <a:ea typeface="+mn-ea"/>
                <a:cs typeface="+mn-cs"/>
              </a:rPr>
              <a:t>Automaticien</a:t>
            </a:r>
          </a:p>
        </p:txBody>
      </p:sp>
      <p:pic>
        <p:nvPicPr>
          <p:cNvPr id="7" name="Image 6" descr="Une image contenant cercle, Graphique, art, conception&#10;&#10;Description générée automatiquement">
            <a:extLst>
              <a:ext uri="{FF2B5EF4-FFF2-40B4-BE49-F238E27FC236}">
                <a16:creationId xmlns:a16="http://schemas.microsoft.com/office/drawing/2014/main" id="{4DB73194-CDA0-409E-B4EE-57AF86F96B47}"/>
              </a:ext>
            </a:extLst>
          </p:cNvPr>
          <p:cNvPicPr>
            <a:picLocks noChangeAspect="1"/>
          </p:cNvPicPr>
          <p:nvPr/>
        </p:nvPicPr>
        <p:blipFill>
          <a:blip r:embed="rId3"/>
          <a:stretch>
            <a:fillRect/>
          </a:stretch>
        </p:blipFill>
        <p:spPr>
          <a:xfrm>
            <a:off x="1744951" y="1361325"/>
            <a:ext cx="368242" cy="368242"/>
          </a:xfrm>
          <a:prstGeom prst="rect">
            <a:avLst/>
          </a:prstGeom>
        </p:spPr>
      </p:pic>
      <p:pic>
        <p:nvPicPr>
          <p:cNvPr id="9" name="Image 8" descr="Une image contenant cercle, Graphique, art, conception&#10;&#10;Description générée automatiquement">
            <a:extLst>
              <a:ext uri="{FF2B5EF4-FFF2-40B4-BE49-F238E27FC236}">
                <a16:creationId xmlns:a16="http://schemas.microsoft.com/office/drawing/2014/main" id="{55E04BDF-BB65-8734-C969-36DC1F35C8E7}"/>
              </a:ext>
            </a:extLst>
          </p:cNvPr>
          <p:cNvPicPr>
            <a:picLocks noChangeAspect="1"/>
          </p:cNvPicPr>
          <p:nvPr/>
        </p:nvPicPr>
        <p:blipFill>
          <a:blip r:embed="rId3"/>
          <a:stretch>
            <a:fillRect/>
          </a:stretch>
        </p:blipFill>
        <p:spPr>
          <a:xfrm>
            <a:off x="5315264" y="1348073"/>
            <a:ext cx="368242" cy="368242"/>
          </a:xfrm>
          <a:prstGeom prst="rect">
            <a:avLst/>
          </a:prstGeom>
        </p:spPr>
      </p:pic>
      <p:sp>
        <p:nvSpPr>
          <p:cNvPr id="11" name="ZoneTexte 10">
            <a:extLst>
              <a:ext uri="{FF2B5EF4-FFF2-40B4-BE49-F238E27FC236}">
                <a16:creationId xmlns:a16="http://schemas.microsoft.com/office/drawing/2014/main" id="{5F5442C7-B9C7-6C79-3C65-CF271C4B172C}"/>
              </a:ext>
            </a:extLst>
          </p:cNvPr>
          <p:cNvSpPr txBox="1"/>
          <p:nvPr/>
        </p:nvSpPr>
        <p:spPr>
          <a:xfrm>
            <a:off x="998449" y="1227007"/>
            <a:ext cx="1122181"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Salariés  exerçant ce métier en 2023</a:t>
            </a:r>
          </a:p>
        </p:txBody>
      </p:sp>
      <p:sp>
        <p:nvSpPr>
          <p:cNvPr id="15" name="ZoneTexte 14">
            <a:extLst>
              <a:ext uri="{FF2B5EF4-FFF2-40B4-BE49-F238E27FC236}">
                <a16:creationId xmlns:a16="http://schemas.microsoft.com/office/drawing/2014/main" id="{EB527DB8-7CE7-BF2B-B741-56BF62D95187}"/>
              </a:ext>
            </a:extLst>
          </p:cNvPr>
          <p:cNvSpPr txBox="1"/>
          <p:nvPr/>
        </p:nvSpPr>
        <p:spPr>
          <a:xfrm>
            <a:off x="2633038" y="1159348"/>
            <a:ext cx="1609386" cy="553998"/>
          </a:xfrm>
          <a:prstGeom prst="rect">
            <a:avLst/>
          </a:prstGeom>
          <a:noFill/>
        </p:spPr>
        <p:txBody>
          <a:bodyPr wrap="square" rtlCol="0">
            <a:spAutoFit/>
          </a:bodyPr>
          <a:lstStyle/>
          <a:p>
            <a:pPr algn="ctr"/>
            <a:r>
              <a:rPr lang="fr-FR" sz="1000" dirty="0">
                <a:solidFill>
                  <a:schemeClr val="accent4"/>
                </a:solidFill>
                <a:latin typeface="Mont Bold" panose="00000900000000000000" pitchFamily="50" charset="0"/>
              </a:rPr>
              <a:t>Part des départs estimés </a:t>
            </a:r>
          </a:p>
          <a:p>
            <a:pPr algn="ctr"/>
            <a:r>
              <a:rPr lang="fr-FR" sz="1000" dirty="0">
                <a:solidFill>
                  <a:schemeClr val="accent4"/>
                </a:solidFill>
                <a:latin typeface="Mont Bold" panose="00000900000000000000" pitchFamily="50" charset="0"/>
              </a:rPr>
              <a:t>à la retraite</a:t>
            </a:r>
          </a:p>
          <a:p>
            <a:pPr algn="ctr"/>
            <a:r>
              <a:rPr lang="fr-FR" sz="1000" dirty="0">
                <a:solidFill>
                  <a:schemeClr val="accent4"/>
                </a:solidFill>
                <a:latin typeface="Mont Bold" panose="00000900000000000000" pitchFamily="50" charset="0"/>
              </a:rPr>
              <a:t> d’ici 2030</a:t>
            </a:r>
          </a:p>
        </p:txBody>
      </p:sp>
      <p:sp>
        <p:nvSpPr>
          <p:cNvPr id="21" name="ZoneTexte 20">
            <a:extLst>
              <a:ext uri="{FF2B5EF4-FFF2-40B4-BE49-F238E27FC236}">
                <a16:creationId xmlns:a16="http://schemas.microsoft.com/office/drawing/2014/main" id="{8FD67C72-D5DE-786B-D98E-625B28CF8B48}"/>
              </a:ext>
            </a:extLst>
          </p:cNvPr>
          <p:cNvSpPr txBox="1"/>
          <p:nvPr/>
        </p:nvSpPr>
        <p:spPr>
          <a:xfrm>
            <a:off x="4516648" y="1215788"/>
            <a:ext cx="1441082" cy="400110"/>
          </a:xfrm>
          <a:prstGeom prst="rect">
            <a:avLst/>
          </a:prstGeom>
          <a:noFill/>
        </p:spPr>
        <p:txBody>
          <a:bodyPr wrap="square" rtlCol="0">
            <a:spAutoFit/>
          </a:bodyPr>
          <a:lstStyle/>
          <a:p>
            <a:pPr algn="ctr"/>
            <a:r>
              <a:rPr lang="fr-FR" sz="1000">
                <a:solidFill>
                  <a:schemeClr val="accent4"/>
                </a:solidFill>
                <a:latin typeface="Mont Bold" panose="00000900000000000000" pitchFamily="50" charset="0"/>
              </a:rPr>
              <a:t>Typologie du métier (porteur, sensible…)</a:t>
            </a:r>
          </a:p>
        </p:txBody>
      </p:sp>
      <p:pic>
        <p:nvPicPr>
          <p:cNvPr id="23" name="Image 22">
            <a:extLst>
              <a:ext uri="{FF2B5EF4-FFF2-40B4-BE49-F238E27FC236}">
                <a16:creationId xmlns:a16="http://schemas.microsoft.com/office/drawing/2014/main" id="{FC1A1533-1BDE-874A-1287-F418A01DB90F}"/>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99458" y="1747605"/>
            <a:ext cx="580379" cy="553998"/>
          </a:xfrm>
          <a:prstGeom prst="rect">
            <a:avLst/>
          </a:prstGeom>
        </p:spPr>
      </p:pic>
      <p:sp>
        <p:nvSpPr>
          <p:cNvPr id="24" name="ZoneTexte 23">
            <a:extLst>
              <a:ext uri="{FF2B5EF4-FFF2-40B4-BE49-F238E27FC236}">
                <a16:creationId xmlns:a16="http://schemas.microsoft.com/office/drawing/2014/main" id="{1202BB5D-B196-1821-390D-4B696D781615}"/>
              </a:ext>
            </a:extLst>
          </p:cNvPr>
          <p:cNvSpPr txBox="1"/>
          <p:nvPr/>
        </p:nvSpPr>
        <p:spPr>
          <a:xfrm>
            <a:off x="1148601" y="2431196"/>
            <a:ext cx="821878" cy="369332"/>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233</a:t>
            </a:r>
          </a:p>
        </p:txBody>
      </p:sp>
      <p:sp>
        <p:nvSpPr>
          <p:cNvPr id="42" name="ZoneTexte 41">
            <a:extLst>
              <a:ext uri="{FF2B5EF4-FFF2-40B4-BE49-F238E27FC236}">
                <a16:creationId xmlns:a16="http://schemas.microsoft.com/office/drawing/2014/main" id="{704FA5B6-0C15-F4D0-6FBF-3BD391737860}"/>
              </a:ext>
            </a:extLst>
          </p:cNvPr>
          <p:cNvSpPr txBox="1"/>
          <p:nvPr/>
        </p:nvSpPr>
        <p:spPr>
          <a:xfrm>
            <a:off x="3032446" y="2292764"/>
            <a:ext cx="821878" cy="646331"/>
          </a:xfrm>
          <a:prstGeom prst="rect">
            <a:avLst/>
          </a:prstGeom>
          <a:noFill/>
        </p:spPr>
        <p:txBody>
          <a:bodyPr wrap="square" rtlCol="0">
            <a:spAutoFit/>
          </a:bodyPr>
          <a:lstStyle/>
          <a:p>
            <a:pPr algn="ctr"/>
            <a:r>
              <a:rPr lang="fr-FR" b="1">
                <a:solidFill>
                  <a:schemeClr val="accent3">
                    <a:lumMod val="75000"/>
                  </a:schemeClr>
                </a:solidFill>
                <a:latin typeface="Mont Bold" panose="00000900000000000000" pitchFamily="50" charset="0"/>
              </a:rPr>
              <a:t>61</a:t>
            </a:r>
          </a:p>
          <a:p>
            <a:pPr algn="ctr"/>
            <a:r>
              <a:rPr lang="fr-FR" b="1">
                <a:solidFill>
                  <a:schemeClr val="accent3">
                    <a:lumMod val="75000"/>
                  </a:schemeClr>
                </a:solidFill>
                <a:latin typeface="Mont Bold" panose="00000900000000000000" pitchFamily="50" charset="0"/>
              </a:rPr>
              <a:t>(26%)</a:t>
            </a:r>
          </a:p>
        </p:txBody>
      </p:sp>
      <p:pic>
        <p:nvPicPr>
          <p:cNvPr id="45" name="Image 44">
            <a:extLst>
              <a:ext uri="{FF2B5EF4-FFF2-40B4-BE49-F238E27FC236}">
                <a16:creationId xmlns:a16="http://schemas.microsoft.com/office/drawing/2014/main" id="{0808AC54-4FF7-4468-5D1F-94508D1F14EC}"/>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6490" y="1780129"/>
            <a:ext cx="546100" cy="488950"/>
          </a:xfrm>
          <a:prstGeom prst="rect">
            <a:avLst/>
          </a:prstGeom>
        </p:spPr>
      </p:pic>
      <p:pic>
        <p:nvPicPr>
          <p:cNvPr id="46" name="Graphique 45" descr="Porte-documents avec un remplissage uni">
            <a:extLst>
              <a:ext uri="{FF2B5EF4-FFF2-40B4-BE49-F238E27FC236}">
                <a16:creationId xmlns:a16="http://schemas.microsoft.com/office/drawing/2014/main" id="{FF773997-0D1C-DE9A-AD7B-9789B8E78B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30814" y="1809307"/>
            <a:ext cx="412750" cy="412750"/>
          </a:xfrm>
          <a:prstGeom prst="rect">
            <a:avLst/>
          </a:prstGeom>
        </p:spPr>
      </p:pic>
      <p:sp>
        <p:nvSpPr>
          <p:cNvPr id="48" name="ZoneTexte 47">
            <a:extLst>
              <a:ext uri="{FF2B5EF4-FFF2-40B4-BE49-F238E27FC236}">
                <a16:creationId xmlns:a16="http://schemas.microsoft.com/office/drawing/2014/main" id="{45C7F07F-990B-2596-6BE6-7F2F4062AFE6}"/>
              </a:ext>
            </a:extLst>
          </p:cNvPr>
          <p:cNvSpPr txBox="1"/>
          <p:nvPr/>
        </p:nvSpPr>
        <p:spPr>
          <a:xfrm>
            <a:off x="4339007" y="2298675"/>
            <a:ext cx="1840917" cy="646331"/>
          </a:xfrm>
          <a:prstGeom prst="rect">
            <a:avLst/>
          </a:prstGeom>
          <a:noFill/>
        </p:spPr>
        <p:txBody>
          <a:bodyPr wrap="square" rtlCol="0">
            <a:spAutoFit/>
          </a:bodyPr>
          <a:lstStyle/>
          <a:p>
            <a:pPr algn="ctr"/>
            <a:r>
              <a:rPr lang="fr-FR" b="1" dirty="0">
                <a:solidFill>
                  <a:schemeClr val="accent3">
                    <a:lumMod val="75000"/>
                  </a:schemeClr>
                </a:solidFill>
                <a:latin typeface="Mont Bold" panose="00000900000000000000" pitchFamily="50" charset="0"/>
              </a:rPr>
              <a:t>Métier en tension</a:t>
            </a:r>
          </a:p>
        </p:txBody>
      </p:sp>
    </p:spTree>
    <p:extLst>
      <p:ext uri="{BB962C8B-B14F-4D97-AF65-F5344CB8AC3E}">
        <p14:creationId xmlns:p14="http://schemas.microsoft.com/office/powerpoint/2010/main" val="101622020"/>
      </p:ext>
    </p:extLst>
  </p:cSld>
  <p:clrMapOvr>
    <a:masterClrMapping/>
  </p:clrMapOvr>
</p:sld>
</file>

<file path=ppt/theme/theme1.xml><?xml version="1.0" encoding="utf-8"?>
<a:theme xmlns:a="http://schemas.openxmlformats.org/drawingml/2006/main" name="Thème Office">
  <a:themeElements>
    <a:clrScheme name="AKTO 2">
      <a:dk1>
        <a:srgbClr val="000000"/>
      </a:dk1>
      <a:lt1>
        <a:srgbClr val="FFFFFF"/>
      </a:lt1>
      <a:dk2>
        <a:srgbClr val="44546A"/>
      </a:dk2>
      <a:lt2>
        <a:srgbClr val="E7E6E6"/>
      </a:lt2>
      <a:accent1>
        <a:srgbClr val="1C4851"/>
      </a:accent1>
      <a:accent2>
        <a:srgbClr val="00A89B"/>
      </a:accent2>
      <a:accent3>
        <a:srgbClr val="27348B"/>
      </a:accent3>
      <a:accent4>
        <a:srgbClr val="563089"/>
      </a:accent4>
      <a:accent5>
        <a:srgbClr val="ED6D8E"/>
      </a:accent5>
      <a:accent6>
        <a:srgbClr val="F7A517"/>
      </a:accent6>
      <a:hlink>
        <a:srgbClr val="F7A517"/>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792db-3c04-43f9-9a7b-cf6e2ec22428">
      <Terms xmlns="http://schemas.microsoft.com/office/infopath/2007/PartnerControls"/>
    </lcf76f155ced4ddcb4097134ff3c332f>
    <TaxCatchAll xmlns="09f03b92-ed2f-4a24-afa0-5f00a7e9f3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A75E3C89D21D48A86EEF8CB3BC6571" ma:contentTypeVersion="16" ma:contentTypeDescription="Crée un document." ma:contentTypeScope="" ma:versionID="f7d41a028c2ad46cdb90eac88636de60">
  <xsd:schema xmlns:xsd="http://www.w3.org/2001/XMLSchema" xmlns:xs="http://www.w3.org/2001/XMLSchema" xmlns:p="http://schemas.microsoft.com/office/2006/metadata/properties" xmlns:ns2="31e792db-3c04-43f9-9a7b-cf6e2ec22428" xmlns:ns3="09f03b92-ed2f-4a24-afa0-5f00a7e9f3ea" targetNamespace="http://schemas.microsoft.com/office/2006/metadata/properties" ma:root="true" ma:fieldsID="10119c1023c3e0cc79bf1ef242815f68" ns2:_="" ns3:_="">
    <xsd:import namespace="31e792db-3c04-43f9-9a7b-cf6e2ec22428"/>
    <xsd:import namespace="09f03b92-ed2f-4a24-afa0-5f00a7e9f3e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792db-3c04-43f9-9a7b-cf6e2ec224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0831a019-066d-4aac-b1cc-22567cb129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f03b92-ed2f-4a24-afa0-5f00a7e9f3ea"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e15059cc-efee-4de2-81c7-9974ca3a61cd}" ma:internalName="TaxCatchAll" ma:showField="CatchAllData" ma:web="09f03b92-ed2f-4a24-afa0-5f00a7e9f3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0CCBA-58E5-4AA7-83DC-27608EA0C093}">
  <ds:schemaRefs>
    <ds:schemaRef ds:uri="29a1e0e6-44ab-47ba-9722-0c9699707323"/>
    <ds:schemaRef ds:uri="3da30b74-0715-499a-a603-b463ced55754"/>
    <ds:schemaRef ds:uri="e6023d01-d494-46b0-9708-7a5db728c7e6"/>
    <ds:schemaRef ds:uri="e8147664-7ee9-442d-b0ab-bb4211aebd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1e792db-3c04-43f9-9a7b-cf6e2ec22428"/>
    <ds:schemaRef ds:uri="09f03b92-ed2f-4a24-afa0-5f00a7e9f3ea"/>
  </ds:schemaRefs>
</ds:datastoreItem>
</file>

<file path=customXml/itemProps2.xml><?xml version="1.0" encoding="utf-8"?>
<ds:datastoreItem xmlns:ds="http://schemas.openxmlformats.org/officeDocument/2006/customXml" ds:itemID="{D9D7DCE2-29FE-4DB8-BEF9-EABF54856E1A}">
  <ds:schemaRefs>
    <ds:schemaRef ds:uri="http://schemas.microsoft.com/sharepoint/v3/contenttype/forms"/>
  </ds:schemaRefs>
</ds:datastoreItem>
</file>

<file path=customXml/itemProps3.xml><?xml version="1.0" encoding="utf-8"?>
<ds:datastoreItem xmlns:ds="http://schemas.openxmlformats.org/officeDocument/2006/customXml" ds:itemID="{986C96E3-AAC4-478A-ACB5-54ABC2ED8B34}"/>
</file>

<file path=docProps/app.xml><?xml version="1.0" encoding="utf-8"?>
<Properties xmlns="http://schemas.openxmlformats.org/officeDocument/2006/extended-properties" xmlns:vt="http://schemas.openxmlformats.org/officeDocument/2006/docPropsVTypes">
  <Template/>
  <TotalTime>276</TotalTime>
  <Words>930</Words>
  <Application>Microsoft Office PowerPoint</Application>
  <PresentationFormat>Personnalisé</PresentationFormat>
  <Paragraphs>122</Paragraphs>
  <Slides>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vt:i4>
      </vt:variant>
    </vt:vector>
  </HeadingPairs>
  <TitlesOfParts>
    <vt:vector size="13" baseType="lpstr">
      <vt:lpstr>Arial</vt:lpstr>
      <vt:lpstr>Calibri</vt:lpstr>
      <vt:lpstr>Mont</vt:lpstr>
      <vt:lpstr>Mont Bold</vt:lpstr>
      <vt:lpstr>Mont Heavy</vt:lpstr>
      <vt:lpstr>Mont SemiBold</vt:lpstr>
      <vt:lpstr>Mont SemiBold Italic</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Melanie Torda</dc:creator>
  <cp:lastModifiedBy>Erwann TISON</cp:lastModifiedBy>
  <cp:revision>3</cp:revision>
  <dcterms:created xsi:type="dcterms:W3CDTF">2023-06-06T13:26:51Z</dcterms:created>
  <dcterms:modified xsi:type="dcterms:W3CDTF">2025-01-14T10:30:35Z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0x010100E9A75E3C89D21D48A86EEF8CB3BC6571</vt:lpwstr>
  </property>
  <property fmtid="{D5CDD505-2E9C-101B-9397-08002B2CF9AE}" pid="3" name="MediaServiceImageTags">
    <vt:lpwstr/>
  </property>
</Properties>
</file>