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282" r:id="rId5"/>
    <p:sldId id="273" r:id="rId6"/>
    <p:sldId id="280" r:id="rId7"/>
    <p:sldId id="278" r:id="rId8"/>
    <p:sldId id="287" r:id="rId9"/>
  </p:sldIdLst>
  <p:sldSz cx="7559675" cy="1069181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10777A2-3B5A-F04F-2EE3-999AB7D3A99C}" name="Lidia FISCHER" initials="LF" userId="S::lidia.fischer@akto.fr::02036b47-f28a-420c-96c2-252f93c25085" providerId="AD"/>
  <p188:author id="{61D7B4CD-BDED-3BBB-0060-06EC4486224C}" name="Shabana SAUMTALLY" initials="SS" userId="S::shabana.saumtally@paradoxes-conseil.com::ebcc391e-ace6-4aa6-ac87-021ae922555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F7F5"/>
    <a:srgbClr val="00A89B"/>
    <a:srgbClr val="1B4851"/>
    <a:srgbClr val="6CBCAE"/>
    <a:srgbClr val="C73351"/>
    <a:srgbClr val="E2E6E7"/>
    <a:srgbClr val="1C4851"/>
    <a:srgbClr val="EB601B"/>
    <a:srgbClr val="ED6C8F"/>
    <a:srgbClr val="F6A5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B52AB1F-7C5F-4092-A10C-5E4C20EB4FB0}" v="2" dt="2025-01-14T10:29:04.45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318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8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18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rwann TISON" userId="908daaff-3091-4ef0-8315-94952acb7697" providerId="ADAL" clId="{9B52AB1F-7C5F-4092-A10C-5E4C20EB4FB0}"/>
    <pc:docChg chg="custSel modSld">
      <pc:chgData name="Erwann TISON" userId="908daaff-3091-4ef0-8315-94952acb7697" providerId="ADAL" clId="{9B52AB1F-7C5F-4092-A10C-5E4C20EB4FB0}" dt="2025-01-14T10:29:18.053" v="41" actId="14100"/>
      <pc:docMkLst>
        <pc:docMk/>
      </pc:docMkLst>
      <pc:sldChg chg="delSp modSp mod">
        <pc:chgData name="Erwann TISON" userId="908daaff-3091-4ef0-8315-94952acb7697" providerId="ADAL" clId="{9B52AB1F-7C5F-4092-A10C-5E4C20EB4FB0}" dt="2025-01-14T10:29:18.053" v="41" actId="14100"/>
        <pc:sldMkLst>
          <pc:docMk/>
          <pc:sldMk cId="2521814416" sldId="273"/>
        </pc:sldMkLst>
        <pc:spChg chg="del">
          <ac:chgData name="Erwann TISON" userId="908daaff-3091-4ef0-8315-94952acb7697" providerId="ADAL" clId="{9B52AB1F-7C5F-4092-A10C-5E4C20EB4FB0}" dt="2025-01-14T10:29:11.822" v="40" actId="478"/>
          <ac:spMkLst>
            <pc:docMk/>
            <pc:sldMk cId="2521814416" sldId="273"/>
            <ac:spMk id="13" creationId="{492BA866-D978-43F5-83E7-45E236526029}"/>
          </ac:spMkLst>
        </pc:spChg>
        <pc:grpChg chg="mod">
          <ac:chgData name="Erwann TISON" userId="908daaff-3091-4ef0-8315-94952acb7697" providerId="ADAL" clId="{9B52AB1F-7C5F-4092-A10C-5E4C20EB4FB0}" dt="2025-01-14T10:29:18.053" v="41" actId="14100"/>
          <ac:grpSpMkLst>
            <pc:docMk/>
            <pc:sldMk cId="2521814416" sldId="273"/>
            <ac:grpSpMk id="21" creationId="{668D9A49-DF75-BDF4-9C18-CFC84FDC3830}"/>
          </ac:grpSpMkLst>
        </pc:grpChg>
      </pc:sldChg>
      <pc:sldChg chg="addSp modSp mod">
        <pc:chgData name="Erwann TISON" userId="908daaff-3091-4ef0-8315-94952acb7697" providerId="ADAL" clId="{9B52AB1F-7C5F-4092-A10C-5E4C20EB4FB0}" dt="2025-01-14T10:29:06.514" v="39" actId="1076"/>
        <pc:sldMkLst>
          <pc:docMk/>
          <pc:sldMk cId="87585754" sldId="282"/>
        </pc:sldMkLst>
        <pc:spChg chg="add mod">
          <ac:chgData name="Erwann TISON" userId="908daaff-3091-4ef0-8315-94952acb7697" providerId="ADAL" clId="{9B52AB1F-7C5F-4092-A10C-5E4C20EB4FB0}" dt="2025-01-14T10:29:02.725" v="37" actId="14100"/>
          <ac:spMkLst>
            <pc:docMk/>
            <pc:sldMk cId="87585754" sldId="282"/>
            <ac:spMk id="2" creationId="{CEB69DED-E15A-7262-31AC-2F285122E92B}"/>
          </ac:spMkLst>
        </pc:spChg>
        <pc:spChg chg="add mod">
          <ac:chgData name="Erwann TISON" userId="908daaff-3091-4ef0-8315-94952acb7697" providerId="ADAL" clId="{9B52AB1F-7C5F-4092-A10C-5E4C20EB4FB0}" dt="2025-01-14T10:29:06.514" v="39" actId="1076"/>
          <ac:spMkLst>
            <pc:docMk/>
            <pc:sldMk cId="87585754" sldId="282"/>
            <ac:spMk id="3" creationId="{02046774-0F24-4962-5F23-1027DA993490}"/>
          </ac:spMkLst>
        </pc:spChg>
      </pc:sldChg>
    </pc:docChg>
  </pc:docChgLst>
  <pc:docChgLst>
    <pc:chgData name="Samuel BELLOT" userId="ea89b4e8-fe6d-4e9f-8b00-4490851a1e93" providerId="ADAL" clId="{5DDE1CC7-3FE0-4D92-BDD3-8EE733F5AC9D}"/>
    <pc:docChg chg="undo redo custSel modSld modMainMaster">
      <pc:chgData name="Samuel BELLOT" userId="ea89b4e8-fe6d-4e9f-8b00-4490851a1e93" providerId="ADAL" clId="{5DDE1CC7-3FE0-4D92-BDD3-8EE733F5AC9D}" dt="2024-12-19T11:50:45.654" v="367" actId="1036"/>
      <pc:docMkLst>
        <pc:docMk/>
      </pc:docMkLst>
      <pc:sldChg chg="modSp mod">
        <pc:chgData name="Samuel BELLOT" userId="ea89b4e8-fe6d-4e9f-8b00-4490851a1e93" providerId="ADAL" clId="{5DDE1CC7-3FE0-4D92-BDD3-8EE733F5AC9D}" dt="2024-12-19T11:50:45.654" v="367" actId="1036"/>
        <pc:sldMkLst>
          <pc:docMk/>
          <pc:sldMk cId="2521814416" sldId="273"/>
        </pc:sldMkLst>
        <pc:spChg chg="mod">
          <ac:chgData name="Samuel BELLOT" userId="ea89b4e8-fe6d-4e9f-8b00-4490851a1e93" providerId="ADAL" clId="{5DDE1CC7-3FE0-4D92-BDD3-8EE733F5AC9D}" dt="2024-11-27T15:51:30.886" v="128" actId="20577"/>
          <ac:spMkLst>
            <pc:docMk/>
            <pc:sldMk cId="2521814416" sldId="273"/>
            <ac:spMk id="6" creationId="{2EB1A7D7-ACB4-DA6A-B95C-C4A8420589CB}"/>
          </ac:spMkLst>
        </pc:spChg>
        <pc:spChg chg="mod">
          <ac:chgData name="Samuel BELLOT" userId="ea89b4e8-fe6d-4e9f-8b00-4490851a1e93" providerId="ADAL" clId="{5DDE1CC7-3FE0-4D92-BDD3-8EE733F5AC9D}" dt="2024-11-27T15:52:43.845" v="200" actId="1076"/>
          <ac:spMkLst>
            <pc:docMk/>
            <pc:sldMk cId="2521814416" sldId="273"/>
            <ac:spMk id="13" creationId="{492BA866-D978-43F5-83E7-45E236526029}"/>
          </ac:spMkLst>
        </pc:spChg>
        <pc:spChg chg="mod">
          <ac:chgData name="Samuel BELLOT" userId="ea89b4e8-fe6d-4e9f-8b00-4490851a1e93" providerId="ADAL" clId="{5DDE1CC7-3FE0-4D92-BDD3-8EE733F5AC9D}" dt="2024-11-27T15:52:51.837" v="203" actId="14100"/>
          <ac:spMkLst>
            <pc:docMk/>
            <pc:sldMk cId="2521814416" sldId="273"/>
            <ac:spMk id="23" creationId="{F97C8EBE-7D8C-3B10-8545-AA3850D1EB72}"/>
          </ac:spMkLst>
        </pc:spChg>
        <pc:spChg chg="mod">
          <ac:chgData name="Samuel BELLOT" userId="ea89b4e8-fe6d-4e9f-8b00-4490851a1e93" providerId="ADAL" clId="{5DDE1CC7-3FE0-4D92-BDD3-8EE733F5AC9D}" dt="2024-11-27T15:53:59.027" v="219" actId="20577"/>
          <ac:spMkLst>
            <pc:docMk/>
            <pc:sldMk cId="2521814416" sldId="273"/>
            <ac:spMk id="28" creationId="{EEB237CA-1B7C-2F55-6775-124CF1DA8941}"/>
          </ac:spMkLst>
        </pc:spChg>
        <pc:spChg chg="mod">
          <ac:chgData name="Samuel BELLOT" userId="ea89b4e8-fe6d-4e9f-8b00-4490851a1e93" providerId="ADAL" clId="{5DDE1CC7-3FE0-4D92-BDD3-8EE733F5AC9D}" dt="2024-11-27T15:53:18.528" v="210" actId="20577"/>
          <ac:spMkLst>
            <pc:docMk/>
            <pc:sldMk cId="2521814416" sldId="273"/>
            <ac:spMk id="36" creationId="{C80D0129-A71A-536C-01CD-567040A50B05}"/>
          </ac:spMkLst>
        </pc:spChg>
        <pc:spChg chg="mod">
          <ac:chgData name="Samuel BELLOT" userId="ea89b4e8-fe6d-4e9f-8b00-4490851a1e93" providerId="ADAL" clId="{5DDE1CC7-3FE0-4D92-BDD3-8EE733F5AC9D}" dt="2024-12-19T11:50:41.945" v="361" actId="1036"/>
          <ac:spMkLst>
            <pc:docMk/>
            <pc:sldMk cId="2521814416" sldId="273"/>
            <ac:spMk id="38" creationId="{4FB7CC39-676C-C5D6-4F89-60CE9BE9BCC4}"/>
          </ac:spMkLst>
        </pc:spChg>
        <pc:picChg chg="mod">
          <ac:chgData name="Samuel BELLOT" userId="ea89b4e8-fe6d-4e9f-8b00-4490851a1e93" providerId="ADAL" clId="{5DDE1CC7-3FE0-4D92-BDD3-8EE733F5AC9D}" dt="2024-12-19T11:50:45.654" v="367" actId="1036"/>
          <ac:picMkLst>
            <pc:docMk/>
            <pc:sldMk cId="2521814416" sldId="273"/>
            <ac:picMk id="37" creationId="{764FBD1C-0377-3358-F14A-F3C280A390EF}"/>
          </ac:picMkLst>
        </pc:picChg>
      </pc:sldChg>
      <pc:sldChg chg="modSp mod">
        <pc:chgData name="Samuel BELLOT" userId="ea89b4e8-fe6d-4e9f-8b00-4490851a1e93" providerId="ADAL" clId="{5DDE1CC7-3FE0-4D92-BDD3-8EE733F5AC9D}" dt="2024-12-08T18:26:08.490" v="355"/>
        <pc:sldMkLst>
          <pc:docMk/>
          <pc:sldMk cId="2985587182" sldId="278"/>
        </pc:sldMkLst>
        <pc:spChg chg="mod">
          <ac:chgData name="Samuel BELLOT" userId="ea89b4e8-fe6d-4e9f-8b00-4490851a1e93" providerId="ADAL" clId="{5DDE1CC7-3FE0-4D92-BDD3-8EE733F5AC9D}" dt="2024-11-27T15:56:54.017" v="304" actId="20577"/>
          <ac:spMkLst>
            <pc:docMk/>
            <pc:sldMk cId="2985587182" sldId="278"/>
            <ac:spMk id="5" creationId="{BE6DD7F7-A849-F279-E668-EDA016DC6796}"/>
          </ac:spMkLst>
        </pc:spChg>
        <pc:spChg chg="mod">
          <ac:chgData name="Samuel BELLOT" userId="ea89b4e8-fe6d-4e9f-8b00-4490851a1e93" providerId="ADAL" clId="{5DDE1CC7-3FE0-4D92-BDD3-8EE733F5AC9D}" dt="2024-12-08T18:26:08.490" v="355"/>
          <ac:spMkLst>
            <pc:docMk/>
            <pc:sldMk cId="2985587182" sldId="278"/>
            <ac:spMk id="9" creationId="{1B5AD96F-21B2-1BBC-2363-25E0979028D6}"/>
          </ac:spMkLst>
        </pc:spChg>
        <pc:spChg chg="mod">
          <ac:chgData name="Samuel BELLOT" userId="ea89b4e8-fe6d-4e9f-8b00-4490851a1e93" providerId="ADAL" clId="{5DDE1CC7-3FE0-4D92-BDD3-8EE733F5AC9D}" dt="2024-11-27T15:57:43.596" v="329" actId="1076"/>
          <ac:spMkLst>
            <pc:docMk/>
            <pc:sldMk cId="2985587182" sldId="278"/>
            <ac:spMk id="21" creationId="{1D5FE86C-81A0-097C-6975-BCF27C612A24}"/>
          </ac:spMkLst>
        </pc:spChg>
        <pc:spChg chg="mod">
          <ac:chgData name="Samuel BELLOT" userId="ea89b4e8-fe6d-4e9f-8b00-4490851a1e93" providerId="ADAL" clId="{5DDE1CC7-3FE0-4D92-BDD3-8EE733F5AC9D}" dt="2024-11-27T15:57:18.104" v="328" actId="1076"/>
          <ac:spMkLst>
            <pc:docMk/>
            <pc:sldMk cId="2985587182" sldId="278"/>
            <ac:spMk id="25" creationId="{B73D3ECA-078C-8FD8-0D04-1DC99C2D543C}"/>
          </ac:spMkLst>
        </pc:spChg>
      </pc:sldChg>
      <pc:sldChg chg="modSp mod">
        <pc:chgData name="Samuel BELLOT" userId="ea89b4e8-fe6d-4e9f-8b00-4490851a1e93" providerId="ADAL" clId="{5DDE1CC7-3FE0-4D92-BDD3-8EE733F5AC9D}" dt="2024-11-29T08:44:33.617" v="345" actId="1035"/>
        <pc:sldMkLst>
          <pc:docMk/>
          <pc:sldMk cId="1909979533" sldId="280"/>
        </pc:sldMkLst>
        <pc:spChg chg="mod">
          <ac:chgData name="Samuel BELLOT" userId="ea89b4e8-fe6d-4e9f-8b00-4490851a1e93" providerId="ADAL" clId="{5DDE1CC7-3FE0-4D92-BDD3-8EE733F5AC9D}" dt="2024-11-27T15:54:25.916" v="220" actId="20577"/>
          <ac:spMkLst>
            <pc:docMk/>
            <pc:sldMk cId="1909979533" sldId="280"/>
            <ac:spMk id="2" creationId="{2D2645DA-1FFF-6C92-285A-EB5C01619732}"/>
          </ac:spMkLst>
        </pc:spChg>
        <pc:spChg chg="mod">
          <ac:chgData name="Samuel BELLOT" userId="ea89b4e8-fe6d-4e9f-8b00-4490851a1e93" providerId="ADAL" clId="{5DDE1CC7-3FE0-4D92-BDD3-8EE733F5AC9D}" dt="2024-11-29T08:44:33.617" v="345" actId="1035"/>
          <ac:spMkLst>
            <pc:docMk/>
            <pc:sldMk cId="1909979533" sldId="280"/>
            <ac:spMk id="6" creationId="{DA7EF468-4749-36BA-DE5E-1158662F979E}"/>
          </ac:spMkLst>
        </pc:spChg>
        <pc:spChg chg="mod">
          <ac:chgData name="Samuel BELLOT" userId="ea89b4e8-fe6d-4e9f-8b00-4490851a1e93" providerId="ADAL" clId="{5DDE1CC7-3FE0-4D92-BDD3-8EE733F5AC9D}" dt="2024-11-27T15:54:48.253" v="222" actId="14100"/>
          <ac:spMkLst>
            <pc:docMk/>
            <pc:sldMk cId="1909979533" sldId="280"/>
            <ac:spMk id="7" creationId="{2BF20750-A2D5-3414-1251-CAB5AF047FE0}"/>
          </ac:spMkLst>
        </pc:spChg>
        <pc:spChg chg="mod">
          <ac:chgData name="Samuel BELLOT" userId="ea89b4e8-fe6d-4e9f-8b00-4490851a1e93" providerId="ADAL" clId="{5DDE1CC7-3FE0-4D92-BDD3-8EE733F5AC9D}" dt="2024-11-27T15:55:24.083" v="254" actId="20577"/>
          <ac:spMkLst>
            <pc:docMk/>
            <pc:sldMk cId="1909979533" sldId="280"/>
            <ac:spMk id="10" creationId="{42AB7263-7E1D-75D7-488B-DD16D6D2D2F9}"/>
          </ac:spMkLst>
        </pc:spChg>
      </pc:sldChg>
      <pc:sldChg chg="modSp mod">
        <pc:chgData name="Samuel BELLOT" userId="ea89b4e8-fe6d-4e9f-8b00-4490851a1e93" providerId="ADAL" clId="{5DDE1CC7-3FE0-4D92-BDD3-8EE733F5AC9D}" dt="2024-11-27T15:53:33.965" v="212" actId="20577"/>
        <pc:sldMkLst>
          <pc:docMk/>
          <pc:sldMk cId="87585754" sldId="282"/>
        </pc:sldMkLst>
        <pc:spChg chg="mod">
          <ac:chgData name="Samuel BELLOT" userId="ea89b4e8-fe6d-4e9f-8b00-4490851a1e93" providerId="ADAL" clId="{5DDE1CC7-3FE0-4D92-BDD3-8EE733F5AC9D}" dt="2024-11-27T15:53:33.965" v="212" actId="20577"/>
          <ac:spMkLst>
            <pc:docMk/>
            <pc:sldMk cId="87585754" sldId="282"/>
            <ac:spMk id="24" creationId="{D4AA2A91-748D-8892-7340-CECE37C340E4}"/>
          </ac:spMkLst>
        </pc:spChg>
      </pc:sldChg>
      <pc:sldChg chg="modSp mod">
        <pc:chgData name="Samuel BELLOT" userId="ea89b4e8-fe6d-4e9f-8b00-4490851a1e93" providerId="ADAL" clId="{5DDE1CC7-3FE0-4D92-BDD3-8EE733F5AC9D}" dt="2024-11-27T15:49:57.781" v="4" actId="1076"/>
        <pc:sldMkLst>
          <pc:docMk/>
          <pc:sldMk cId="101622020" sldId="287"/>
        </pc:sldMkLst>
        <pc:spChg chg="mod">
          <ac:chgData name="Samuel BELLOT" userId="ea89b4e8-fe6d-4e9f-8b00-4490851a1e93" providerId="ADAL" clId="{5DDE1CC7-3FE0-4D92-BDD3-8EE733F5AC9D}" dt="2024-11-27T15:49:35.515" v="0" actId="1076"/>
          <ac:spMkLst>
            <pc:docMk/>
            <pc:sldMk cId="101622020" sldId="287"/>
            <ac:spMk id="6" creationId="{BB3CE3DE-9E0B-A954-82E2-11C669596694}"/>
          </ac:spMkLst>
        </pc:spChg>
        <pc:spChg chg="mod">
          <ac:chgData name="Samuel BELLOT" userId="ea89b4e8-fe6d-4e9f-8b00-4490851a1e93" providerId="ADAL" clId="{5DDE1CC7-3FE0-4D92-BDD3-8EE733F5AC9D}" dt="2024-11-27T15:49:51.526" v="2" actId="1076"/>
          <ac:spMkLst>
            <pc:docMk/>
            <pc:sldMk cId="101622020" sldId="287"/>
            <ac:spMk id="8" creationId="{CC145CD1-0CBE-A068-EBC4-262D56BC1F9A}"/>
          </ac:spMkLst>
        </pc:spChg>
        <pc:spChg chg="mod">
          <ac:chgData name="Samuel BELLOT" userId="ea89b4e8-fe6d-4e9f-8b00-4490851a1e93" providerId="ADAL" clId="{5DDE1CC7-3FE0-4D92-BDD3-8EE733F5AC9D}" dt="2024-11-27T15:49:57.781" v="4" actId="1076"/>
          <ac:spMkLst>
            <pc:docMk/>
            <pc:sldMk cId="101622020" sldId="287"/>
            <ac:spMk id="10" creationId="{D3A02EA9-062D-E485-404B-4A9CD1D9AD63}"/>
          </ac:spMkLst>
        </pc:spChg>
        <pc:spChg chg="mod">
          <ac:chgData name="Samuel BELLOT" userId="ea89b4e8-fe6d-4e9f-8b00-4490851a1e93" providerId="ADAL" clId="{5DDE1CC7-3FE0-4D92-BDD3-8EE733F5AC9D}" dt="2024-11-27T15:49:55.414" v="3" actId="1076"/>
          <ac:spMkLst>
            <pc:docMk/>
            <pc:sldMk cId="101622020" sldId="287"/>
            <ac:spMk id="12" creationId="{09EFB439-C2C2-7E43-12D5-759F181AD1C8}"/>
          </ac:spMkLst>
        </pc:spChg>
      </pc:sldChg>
      <pc:sldMasterChg chg="modSldLayout">
        <pc:chgData name="Samuel BELLOT" userId="ea89b4e8-fe6d-4e9f-8b00-4490851a1e93" providerId="ADAL" clId="{5DDE1CC7-3FE0-4D92-BDD3-8EE733F5AC9D}" dt="2024-12-19T11:50:19.527" v="356" actId="20577"/>
        <pc:sldMasterMkLst>
          <pc:docMk/>
          <pc:sldMasterMk cId="497714275" sldId="2147483648"/>
        </pc:sldMasterMkLst>
        <pc:sldLayoutChg chg="addSp delSp modSp mod">
          <pc:chgData name="Samuel BELLOT" userId="ea89b4e8-fe6d-4e9f-8b00-4490851a1e93" providerId="ADAL" clId="{5DDE1CC7-3FE0-4D92-BDD3-8EE733F5AC9D}" dt="2024-12-19T11:50:19.527" v="356" actId="20577"/>
          <pc:sldLayoutMkLst>
            <pc:docMk/>
            <pc:sldMasterMk cId="497714275" sldId="2147483648"/>
            <pc:sldLayoutMk cId="935728955" sldId="2147483654"/>
          </pc:sldLayoutMkLst>
          <pc:spChg chg="mod">
            <ac:chgData name="Samuel BELLOT" userId="ea89b4e8-fe6d-4e9f-8b00-4490851a1e93" providerId="ADAL" clId="{5DDE1CC7-3FE0-4D92-BDD3-8EE733F5AC9D}" dt="2024-12-19T11:50:19.527" v="356" actId="20577"/>
            <ac:spMkLst>
              <pc:docMk/>
              <pc:sldMasterMk cId="497714275" sldId="2147483648"/>
              <pc:sldLayoutMk cId="935728955" sldId="2147483654"/>
              <ac:spMk id="29" creationId="{284BC5E5-D948-DE4B-5D7E-8D92F990F40B}"/>
            </ac:spMkLst>
          </pc:spChg>
          <pc:picChg chg="add mod ord modCrop">
            <ac:chgData name="Samuel BELLOT" userId="ea89b4e8-fe6d-4e9f-8b00-4490851a1e93" providerId="ADAL" clId="{5DDE1CC7-3FE0-4D92-BDD3-8EE733F5AC9D}" dt="2024-11-28T14:14:34.167" v="339" actId="167"/>
            <ac:picMkLst>
              <pc:docMk/>
              <pc:sldMasterMk cId="497714275" sldId="2147483648"/>
              <pc:sldLayoutMk cId="935728955" sldId="2147483654"/>
              <ac:picMk id="4" creationId="{83AE61DA-346D-8D68-33EA-47031B31DE24}"/>
            </ac:picMkLst>
          </pc:picChg>
          <pc:picChg chg="mod">
            <ac:chgData name="Samuel BELLOT" userId="ea89b4e8-fe6d-4e9f-8b00-4490851a1e93" providerId="ADAL" clId="{5DDE1CC7-3FE0-4D92-BDD3-8EE733F5AC9D}" dt="2024-11-28T14:14:39.798" v="340" actId="1076"/>
            <ac:picMkLst>
              <pc:docMk/>
              <pc:sldMasterMk cId="497714275" sldId="2147483648"/>
              <pc:sldLayoutMk cId="935728955" sldId="2147483654"/>
              <ac:picMk id="13" creationId="{731FB8CB-6045-8D5A-CB6F-F3BF666145F7}"/>
            </ac:picMkLst>
          </pc:picChg>
        </pc:sldLayoutChg>
      </pc:sldMasterChg>
    </pc:docChg>
  </pc:docChgLst>
  <pc:docChgLst>
    <pc:chgData name="Erwann TISON" userId="908daaff-3091-4ef0-8315-94952acb7697" providerId="ADAL" clId="{F67E04D8-893E-4DB0-BDFE-C4ABDDE645A2}"/>
    <pc:docChg chg="custSel modSld">
      <pc:chgData name="Erwann TISON" userId="908daaff-3091-4ef0-8315-94952acb7697" providerId="ADAL" clId="{F67E04D8-893E-4DB0-BDFE-C4ABDDE645A2}" dt="2024-12-20T10:12:06.880" v="54" actId="1076"/>
      <pc:docMkLst>
        <pc:docMk/>
      </pc:docMkLst>
      <pc:sldChg chg="delSp modSp mod">
        <pc:chgData name="Erwann TISON" userId="908daaff-3091-4ef0-8315-94952acb7697" providerId="ADAL" clId="{F67E04D8-893E-4DB0-BDFE-C4ABDDE645A2}" dt="2024-12-20T10:11:33.408" v="3" actId="1076"/>
        <pc:sldMkLst>
          <pc:docMk/>
          <pc:sldMk cId="2521814416" sldId="273"/>
        </pc:sldMkLst>
        <pc:spChg chg="mod">
          <ac:chgData name="Erwann TISON" userId="908daaff-3091-4ef0-8315-94952acb7697" providerId="ADAL" clId="{F67E04D8-893E-4DB0-BDFE-C4ABDDE645A2}" dt="2024-12-20T10:11:33.408" v="3" actId="1076"/>
          <ac:spMkLst>
            <pc:docMk/>
            <pc:sldMk cId="2521814416" sldId="273"/>
            <ac:spMk id="33" creationId="{F8C0E92C-0AA8-4484-FE13-DCD65A9D279E}"/>
          </ac:spMkLst>
        </pc:spChg>
        <pc:spChg chg="mod">
          <ac:chgData name="Erwann TISON" userId="908daaff-3091-4ef0-8315-94952acb7697" providerId="ADAL" clId="{F67E04D8-893E-4DB0-BDFE-C4ABDDE645A2}" dt="2024-12-20T10:11:30.483" v="2" actId="1076"/>
          <ac:spMkLst>
            <pc:docMk/>
            <pc:sldMk cId="2521814416" sldId="273"/>
            <ac:spMk id="36" creationId="{C80D0129-A71A-536C-01CD-567040A50B05}"/>
          </ac:spMkLst>
        </pc:spChg>
      </pc:sldChg>
      <pc:sldChg chg="modSp mod">
        <pc:chgData name="Erwann TISON" userId="908daaff-3091-4ef0-8315-94952acb7697" providerId="ADAL" clId="{F67E04D8-893E-4DB0-BDFE-C4ABDDE645A2}" dt="2024-12-20T10:11:57.569" v="53" actId="1076"/>
        <pc:sldMkLst>
          <pc:docMk/>
          <pc:sldMk cId="1909979533" sldId="280"/>
        </pc:sldMkLst>
        <pc:spChg chg="mod">
          <ac:chgData name="Erwann TISON" userId="908daaff-3091-4ef0-8315-94952acb7697" providerId="ADAL" clId="{F67E04D8-893E-4DB0-BDFE-C4ABDDE645A2}" dt="2024-12-20T10:11:53.913" v="52" actId="1035"/>
          <ac:spMkLst>
            <pc:docMk/>
            <pc:sldMk cId="1909979533" sldId="280"/>
            <ac:spMk id="6" creationId="{DA7EF468-4749-36BA-DE5E-1158662F979E}"/>
          </ac:spMkLst>
        </pc:spChg>
        <pc:spChg chg="mod">
          <ac:chgData name="Erwann TISON" userId="908daaff-3091-4ef0-8315-94952acb7697" providerId="ADAL" clId="{F67E04D8-893E-4DB0-BDFE-C4ABDDE645A2}" dt="2024-12-20T10:11:53.913" v="52" actId="1035"/>
          <ac:spMkLst>
            <pc:docMk/>
            <pc:sldMk cId="1909979533" sldId="280"/>
            <ac:spMk id="7" creationId="{2BF20750-A2D5-3414-1251-CAB5AF047FE0}"/>
          </ac:spMkLst>
        </pc:spChg>
        <pc:spChg chg="mod">
          <ac:chgData name="Erwann TISON" userId="908daaff-3091-4ef0-8315-94952acb7697" providerId="ADAL" clId="{F67E04D8-893E-4DB0-BDFE-C4ABDDE645A2}" dt="2024-12-20T10:11:41.405" v="26" actId="1036"/>
          <ac:spMkLst>
            <pc:docMk/>
            <pc:sldMk cId="1909979533" sldId="280"/>
            <ac:spMk id="9" creationId="{93F61959-2F32-AF6A-4377-408E190D3A88}"/>
          </ac:spMkLst>
        </pc:spChg>
        <pc:spChg chg="mod">
          <ac:chgData name="Erwann TISON" userId="908daaff-3091-4ef0-8315-94952acb7697" providerId="ADAL" clId="{F67E04D8-893E-4DB0-BDFE-C4ABDDE645A2}" dt="2024-12-20T10:11:41.405" v="26" actId="1036"/>
          <ac:spMkLst>
            <pc:docMk/>
            <pc:sldMk cId="1909979533" sldId="280"/>
            <ac:spMk id="10" creationId="{42AB7263-7E1D-75D7-488B-DD16D6D2D2F9}"/>
          </ac:spMkLst>
        </pc:spChg>
        <pc:cxnChg chg="mod">
          <ac:chgData name="Erwann TISON" userId="908daaff-3091-4ef0-8315-94952acb7697" providerId="ADAL" clId="{F67E04D8-893E-4DB0-BDFE-C4ABDDE645A2}" dt="2024-12-20T10:11:45.204" v="27" actId="1076"/>
          <ac:cxnSpMkLst>
            <pc:docMk/>
            <pc:sldMk cId="1909979533" sldId="280"/>
            <ac:cxnSpMk id="4" creationId="{816A520F-62B4-A84E-D07A-141FB2026FFB}"/>
          </ac:cxnSpMkLst>
        </pc:cxnChg>
        <pc:cxnChg chg="mod">
          <ac:chgData name="Erwann TISON" userId="908daaff-3091-4ef0-8315-94952acb7697" providerId="ADAL" clId="{F67E04D8-893E-4DB0-BDFE-C4ABDDE645A2}" dt="2024-12-20T10:11:57.569" v="53" actId="1076"/>
          <ac:cxnSpMkLst>
            <pc:docMk/>
            <pc:sldMk cId="1909979533" sldId="280"/>
            <ac:cxnSpMk id="8" creationId="{B2B805FA-E0F5-8775-D275-9AFAF666C212}"/>
          </ac:cxnSpMkLst>
        </pc:cxnChg>
        <pc:cxnChg chg="mod">
          <ac:chgData name="Erwann TISON" userId="908daaff-3091-4ef0-8315-94952acb7697" providerId="ADAL" clId="{F67E04D8-893E-4DB0-BDFE-C4ABDDE645A2}" dt="2024-12-20T10:11:41.405" v="26" actId="1036"/>
          <ac:cxnSpMkLst>
            <pc:docMk/>
            <pc:sldMk cId="1909979533" sldId="280"/>
            <ac:cxnSpMk id="11" creationId="{5D3E184B-ED52-7E4C-4319-BA1CB48A73A2}"/>
          </ac:cxnSpMkLst>
        </pc:cxnChg>
      </pc:sldChg>
      <pc:sldChg chg="modSp mod">
        <pc:chgData name="Erwann TISON" userId="908daaff-3091-4ef0-8315-94952acb7697" providerId="ADAL" clId="{F67E04D8-893E-4DB0-BDFE-C4ABDDE645A2}" dt="2024-12-20T10:12:06.880" v="54" actId="1076"/>
        <pc:sldMkLst>
          <pc:docMk/>
          <pc:sldMk cId="101622020" sldId="287"/>
        </pc:sldMkLst>
        <pc:spChg chg="mod">
          <ac:chgData name="Erwann TISON" userId="908daaff-3091-4ef0-8315-94952acb7697" providerId="ADAL" clId="{F67E04D8-893E-4DB0-BDFE-C4ABDDE645A2}" dt="2024-12-20T10:12:06.880" v="54" actId="1076"/>
          <ac:spMkLst>
            <pc:docMk/>
            <pc:sldMk cId="101622020" sldId="287"/>
            <ac:spMk id="11" creationId="{5495FC7D-616E-8702-82F6-621E8787AD51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348FDAF6-73EE-B549-9E71-04E53966FE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026447C-4592-739F-947B-2309007FF4E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144627-CC16-4A1C-BAD9-856E6D1F4025}" type="datetimeFigureOut">
              <a:rPr lang="fr-FR" smtClean="0"/>
              <a:t>14/01/2025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0C48254-400C-21F9-2F1D-FA113CC7956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C848A38-3FA5-1713-4384-B1D6ED3B23E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4EB5B0-1153-4EF3-9804-B7F53B77C3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95694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122596-5793-2B4C-B65E-B9176A793B41}" type="datetimeFigureOut">
              <a:rPr lang="fr-FR" smtClean="0"/>
              <a:t>14/01/2025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9DBF08-E369-824B-B617-E7C58423AB0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7657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Pas vu d’intervention sur les contenus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9DBF08-E369-824B-B617-E7C58423AB0B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79130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gar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Caractère coloré, Graphique, Lilas, conception&#10;&#10;Description générée automatiquement">
            <a:extLst>
              <a:ext uri="{FF2B5EF4-FFF2-40B4-BE49-F238E27FC236}">
                <a16:creationId xmlns:a16="http://schemas.microsoft.com/office/drawing/2014/main" id="{852F74A3-8CA2-DAAE-C6E8-DF47BC2BD7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7564362" cy="10691813"/>
          </a:xfrm>
          <a:prstGeom prst="rect">
            <a:avLst/>
          </a:prstGeom>
        </p:spPr>
      </p:pic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93EA2427-6A58-6DBB-CB94-927B44FC3908}"/>
              </a:ext>
            </a:extLst>
          </p:cNvPr>
          <p:cNvCxnSpPr>
            <a:cxnSpLocks/>
          </p:cNvCxnSpPr>
          <p:nvPr userDrawn="1"/>
        </p:nvCxnSpPr>
        <p:spPr>
          <a:xfrm>
            <a:off x="4980214" y="614457"/>
            <a:ext cx="0" cy="1689362"/>
          </a:xfrm>
          <a:prstGeom prst="line">
            <a:avLst/>
          </a:prstGeom>
          <a:ln w="12700">
            <a:solidFill>
              <a:srgbClr val="5630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du texte 18">
            <a:extLst>
              <a:ext uri="{FF2B5EF4-FFF2-40B4-BE49-F238E27FC236}">
                <a16:creationId xmlns:a16="http://schemas.microsoft.com/office/drawing/2014/main" id="{77A36E03-11AF-2509-BB01-A3EF586DEAB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4438" y="1278532"/>
            <a:ext cx="4084491" cy="1030774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4400" b="1" i="0">
                <a:solidFill>
                  <a:srgbClr val="1C4852"/>
                </a:solidFill>
                <a:latin typeface="Mont Heavy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9" name="Espace réservé du texte 18">
            <a:extLst>
              <a:ext uri="{FF2B5EF4-FFF2-40B4-BE49-F238E27FC236}">
                <a16:creationId xmlns:a16="http://schemas.microsoft.com/office/drawing/2014/main" id="{84B911E3-F29E-B178-56A9-99EAFE447CD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53585" y="1424243"/>
            <a:ext cx="1060504" cy="22646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800" b="1" i="0">
                <a:solidFill>
                  <a:srgbClr val="00A89B"/>
                </a:solidFill>
                <a:latin typeface="Mont Bold" pitchFamily="2" charset="0"/>
              </a:defRPr>
            </a:lvl1pPr>
          </a:lstStyle>
          <a:p>
            <a:pPr lvl="0"/>
            <a:r>
              <a:rPr lang="fr-FR"/>
              <a:t>Lorem ipsum </a:t>
            </a:r>
            <a:r>
              <a:rPr lang="fr-FR" err="1"/>
              <a:t>dolorsit</a:t>
            </a:r>
            <a:r>
              <a:rPr lang="fr-FR"/>
              <a:t> </a:t>
            </a:r>
            <a:r>
              <a:rPr lang="fr-FR" err="1"/>
              <a:t>amet</a:t>
            </a:r>
            <a:endParaRPr lang="fr-FR"/>
          </a:p>
        </p:txBody>
      </p:sp>
      <p:sp>
        <p:nvSpPr>
          <p:cNvPr id="13" name="Espace réservé du texte 18">
            <a:extLst>
              <a:ext uri="{FF2B5EF4-FFF2-40B4-BE49-F238E27FC236}">
                <a16:creationId xmlns:a16="http://schemas.microsoft.com/office/drawing/2014/main" id="{9771B837-B71F-EBB0-41D5-6A5ABE6031A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53583" y="657899"/>
            <a:ext cx="1376127" cy="22646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800" b="1" i="0">
                <a:solidFill>
                  <a:srgbClr val="563089"/>
                </a:solidFill>
                <a:latin typeface="Mont Bold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4C46404D-F080-BA76-C960-36E79765684C}"/>
              </a:ext>
            </a:extLst>
          </p:cNvPr>
          <p:cNvSpPr txBox="1"/>
          <p:nvPr userDrawn="1"/>
        </p:nvSpPr>
        <p:spPr>
          <a:xfrm>
            <a:off x="657133" y="9357828"/>
            <a:ext cx="1370278" cy="898126"/>
          </a:xfrm>
          <a:prstGeom prst="rect">
            <a:avLst/>
          </a:prstGeom>
          <a:noFill/>
          <a:ln>
            <a:noFill/>
          </a:ln>
        </p:spPr>
        <p:txBody>
          <a:bodyPr wrap="square" lIns="0" tIns="36000" rIns="0" bIns="0" rtlCol="0" anchor="ctr" anchorCtr="0">
            <a:spAutoFit/>
          </a:bodyPr>
          <a:lstStyle/>
          <a:p>
            <a:r>
              <a:rPr lang="fr-FR" b="1">
                <a:solidFill>
                  <a:schemeClr val="bg1"/>
                </a:solidFill>
                <a:latin typeface="Mont Heavy" pitchFamily="2" charset="0"/>
              </a:rPr>
              <a:t>Édition </a:t>
            </a:r>
          </a:p>
          <a:p>
            <a:r>
              <a:rPr lang="fr-FR" sz="3600" b="1">
                <a:solidFill>
                  <a:schemeClr val="bg1"/>
                </a:solidFill>
                <a:latin typeface="Mont Heavy" pitchFamily="2" charset="0"/>
              </a:rPr>
              <a:t>2023</a:t>
            </a:r>
          </a:p>
        </p:txBody>
      </p:sp>
      <p:pic>
        <p:nvPicPr>
          <p:cNvPr id="15" name="Image 14" descr="Une image contenant Graphique, Police, graphisme, logo&#10;&#10;Description générée automatiquement">
            <a:extLst>
              <a:ext uri="{FF2B5EF4-FFF2-40B4-BE49-F238E27FC236}">
                <a16:creationId xmlns:a16="http://schemas.microsoft.com/office/drawing/2014/main" id="{30D0BEB6-88EA-9E36-0A24-C76A5A291FE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71862" y="9691776"/>
            <a:ext cx="1447800" cy="355600"/>
          </a:xfrm>
          <a:prstGeom prst="rect">
            <a:avLst/>
          </a:prstGeom>
        </p:spPr>
      </p:pic>
      <p:sp>
        <p:nvSpPr>
          <p:cNvPr id="2" name="Espace réservé du texte 18">
            <a:extLst>
              <a:ext uri="{FF2B5EF4-FFF2-40B4-BE49-F238E27FC236}">
                <a16:creationId xmlns:a16="http://schemas.microsoft.com/office/drawing/2014/main" id="{9574E748-3853-392F-3250-E5A7CBA30F8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453583" y="2077354"/>
            <a:ext cx="1060504" cy="22646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800" b="1" i="0">
                <a:solidFill>
                  <a:srgbClr val="00A89B"/>
                </a:solidFill>
                <a:latin typeface="Mont Bold" pitchFamily="2" charset="0"/>
              </a:defRPr>
            </a:lvl1pPr>
          </a:lstStyle>
          <a:p>
            <a:pPr lvl="0"/>
            <a:r>
              <a:rPr lang="fr-FR"/>
              <a:t>Lorem ipsum </a:t>
            </a:r>
            <a:r>
              <a:rPr lang="fr-FR" err="1"/>
              <a:t>dolorsit</a:t>
            </a:r>
            <a:r>
              <a:rPr lang="fr-FR"/>
              <a:t> </a:t>
            </a:r>
            <a:r>
              <a:rPr lang="fr-FR" err="1"/>
              <a:t>amet</a:t>
            </a:r>
            <a:endParaRPr lang="fr-FR"/>
          </a:p>
        </p:txBody>
      </p:sp>
      <p:sp>
        <p:nvSpPr>
          <p:cNvPr id="17" name="Triangle rectangle 16">
            <a:extLst>
              <a:ext uri="{FF2B5EF4-FFF2-40B4-BE49-F238E27FC236}">
                <a16:creationId xmlns:a16="http://schemas.microsoft.com/office/drawing/2014/main" id="{713EDE82-6DA8-BF5C-0537-ACB2ECA97ED1}"/>
              </a:ext>
            </a:extLst>
          </p:cNvPr>
          <p:cNvSpPr/>
          <p:nvPr userDrawn="1"/>
        </p:nvSpPr>
        <p:spPr>
          <a:xfrm rot="10800000">
            <a:off x="6749857" y="0"/>
            <a:ext cx="819757" cy="1096069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CADCFA6B-3630-A8F3-F038-70FAD651E74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57134" y="449270"/>
            <a:ext cx="469900" cy="508000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93B49E35-BFCF-B231-BD15-8AAE9752CEBC}"/>
              </a:ext>
            </a:extLst>
          </p:cNvPr>
          <p:cNvSpPr txBox="1"/>
          <p:nvPr userDrawn="1"/>
        </p:nvSpPr>
        <p:spPr>
          <a:xfrm>
            <a:off x="1309978" y="614457"/>
            <a:ext cx="2018435" cy="313350"/>
          </a:xfrm>
          <a:prstGeom prst="rect">
            <a:avLst/>
          </a:prstGeom>
          <a:solidFill>
            <a:srgbClr val="563089"/>
          </a:solidFill>
          <a:ln>
            <a:noFill/>
          </a:ln>
        </p:spPr>
        <p:txBody>
          <a:bodyPr wrap="square" lIns="0" tIns="36000" rIns="0" bIns="0" rtlCol="0" anchor="ctr" anchorCtr="0">
            <a:spAutoFit/>
          </a:bodyPr>
          <a:lstStyle/>
          <a:p>
            <a:pPr algn="ctr"/>
            <a:r>
              <a:rPr lang="fr-FR" sz="1800" b="1" i="0">
                <a:solidFill>
                  <a:schemeClr val="bg1"/>
                </a:solidFill>
                <a:latin typeface="Mont Bold" pitchFamily="2" charset="0"/>
              </a:rPr>
              <a:t>FICHES MÉTIERS</a:t>
            </a:r>
          </a:p>
        </p:txBody>
      </p:sp>
    </p:spTree>
    <p:extLst>
      <p:ext uri="{BB962C8B-B14F-4D97-AF65-F5344CB8AC3E}">
        <p14:creationId xmlns:p14="http://schemas.microsoft.com/office/powerpoint/2010/main" val="2380406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age de gar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Caractère coloré, Graphique, Lilas, conception&#10;&#10;Description générée automatiquement">
            <a:extLst>
              <a:ext uri="{FF2B5EF4-FFF2-40B4-BE49-F238E27FC236}">
                <a16:creationId xmlns:a16="http://schemas.microsoft.com/office/drawing/2014/main" id="{852F74A3-8CA2-DAAE-C6E8-DF47BC2BD7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7564362" cy="10691813"/>
          </a:xfrm>
          <a:prstGeom prst="rect">
            <a:avLst/>
          </a:prstGeom>
        </p:spPr>
      </p:pic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93EA2427-6A58-6DBB-CB94-927B44FC3908}"/>
              </a:ext>
            </a:extLst>
          </p:cNvPr>
          <p:cNvCxnSpPr>
            <a:cxnSpLocks/>
          </p:cNvCxnSpPr>
          <p:nvPr userDrawn="1"/>
        </p:nvCxnSpPr>
        <p:spPr>
          <a:xfrm>
            <a:off x="4980214" y="614457"/>
            <a:ext cx="0" cy="1689362"/>
          </a:xfrm>
          <a:prstGeom prst="line">
            <a:avLst/>
          </a:prstGeom>
          <a:ln w="12700">
            <a:solidFill>
              <a:srgbClr val="5630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ce réservé du texte 18">
            <a:extLst>
              <a:ext uri="{FF2B5EF4-FFF2-40B4-BE49-F238E27FC236}">
                <a16:creationId xmlns:a16="http://schemas.microsoft.com/office/drawing/2014/main" id="{77A36E03-11AF-2509-BB01-A3EF586DEAB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4438" y="1278532"/>
            <a:ext cx="4084491" cy="1030774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4400" b="1" i="0">
                <a:solidFill>
                  <a:srgbClr val="1C4852"/>
                </a:solidFill>
                <a:latin typeface="Mont Heavy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9" name="Espace réservé du texte 18">
            <a:extLst>
              <a:ext uri="{FF2B5EF4-FFF2-40B4-BE49-F238E27FC236}">
                <a16:creationId xmlns:a16="http://schemas.microsoft.com/office/drawing/2014/main" id="{84B911E3-F29E-B178-56A9-99EAFE447CD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53585" y="1424243"/>
            <a:ext cx="1060504" cy="22646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800" b="1" i="0">
                <a:solidFill>
                  <a:srgbClr val="00A89B"/>
                </a:solidFill>
                <a:latin typeface="Mont Bold" pitchFamily="2" charset="0"/>
              </a:defRPr>
            </a:lvl1pPr>
          </a:lstStyle>
          <a:p>
            <a:pPr lvl="0"/>
            <a:r>
              <a:rPr lang="fr-FR"/>
              <a:t>Lorem ipsum </a:t>
            </a:r>
            <a:r>
              <a:rPr lang="fr-FR" err="1"/>
              <a:t>dolorsit</a:t>
            </a:r>
            <a:r>
              <a:rPr lang="fr-FR"/>
              <a:t> </a:t>
            </a:r>
            <a:r>
              <a:rPr lang="fr-FR" err="1"/>
              <a:t>amet</a:t>
            </a:r>
            <a:endParaRPr lang="fr-FR"/>
          </a:p>
        </p:txBody>
      </p:sp>
      <p:sp>
        <p:nvSpPr>
          <p:cNvPr id="13" name="Espace réservé du texte 18">
            <a:extLst>
              <a:ext uri="{FF2B5EF4-FFF2-40B4-BE49-F238E27FC236}">
                <a16:creationId xmlns:a16="http://schemas.microsoft.com/office/drawing/2014/main" id="{9771B837-B71F-EBB0-41D5-6A5ABE6031A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53583" y="657899"/>
            <a:ext cx="1376127" cy="22646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800" b="1" i="0">
                <a:solidFill>
                  <a:srgbClr val="563089"/>
                </a:solidFill>
                <a:latin typeface="Mont Bold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4C46404D-F080-BA76-C960-36E79765684C}"/>
              </a:ext>
            </a:extLst>
          </p:cNvPr>
          <p:cNvSpPr txBox="1"/>
          <p:nvPr userDrawn="1"/>
        </p:nvSpPr>
        <p:spPr>
          <a:xfrm>
            <a:off x="657133" y="9357828"/>
            <a:ext cx="1370278" cy="898126"/>
          </a:xfrm>
          <a:prstGeom prst="rect">
            <a:avLst/>
          </a:prstGeom>
          <a:noFill/>
          <a:ln>
            <a:noFill/>
          </a:ln>
        </p:spPr>
        <p:txBody>
          <a:bodyPr wrap="square" lIns="0" tIns="36000" rIns="0" bIns="0" rtlCol="0" anchor="ctr" anchorCtr="0">
            <a:spAutoFit/>
          </a:bodyPr>
          <a:lstStyle/>
          <a:p>
            <a:r>
              <a:rPr lang="fr-FR" b="1">
                <a:solidFill>
                  <a:schemeClr val="bg1"/>
                </a:solidFill>
                <a:latin typeface="Mont Heavy" pitchFamily="2" charset="0"/>
              </a:rPr>
              <a:t>Édition </a:t>
            </a:r>
          </a:p>
          <a:p>
            <a:r>
              <a:rPr lang="fr-FR" sz="3600" b="1">
                <a:solidFill>
                  <a:schemeClr val="bg1"/>
                </a:solidFill>
                <a:latin typeface="Mont Heavy" pitchFamily="2" charset="0"/>
              </a:rPr>
              <a:t>2023</a:t>
            </a:r>
          </a:p>
        </p:txBody>
      </p:sp>
      <p:pic>
        <p:nvPicPr>
          <p:cNvPr id="15" name="Image 14" descr="Une image contenant Graphique, Police, graphisme, logo&#10;&#10;Description générée automatiquement">
            <a:extLst>
              <a:ext uri="{FF2B5EF4-FFF2-40B4-BE49-F238E27FC236}">
                <a16:creationId xmlns:a16="http://schemas.microsoft.com/office/drawing/2014/main" id="{30D0BEB6-88EA-9E36-0A24-C76A5A291FE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71862" y="9691776"/>
            <a:ext cx="1447800" cy="355600"/>
          </a:xfrm>
          <a:prstGeom prst="rect">
            <a:avLst/>
          </a:prstGeom>
        </p:spPr>
      </p:pic>
      <p:sp>
        <p:nvSpPr>
          <p:cNvPr id="2" name="Espace réservé du texte 18">
            <a:extLst>
              <a:ext uri="{FF2B5EF4-FFF2-40B4-BE49-F238E27FC236}">
                <a16:creationId xmlns:a16="http://schemas.microsoft.com/office/drawing/2014/main" id="{9574E748-3853-392F-3250-E5A7CBA30F8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453583" y="2077354"/>
            <a:ext cx="1060504" cy="22646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800" b="1" i="0">
                <a:solidFill>
                  <a:srgbClr val="00A89B"/>
                </a:solidFill>
                <a:latin typeface="Mont Bold" pitchFamily="2" charset="0"/>
              </a:defRPr>
            </a:lvl1pPr>
          </a:lstStyle>
          <a:p>
            <a:pPr lvl="0"/>
            <a:r>
              <a:rPr lang="fr-FR"/>
              <a:t>Lorem ipsum </a:t>
            </a:r>
            <a:r>
              <a:rPr lang="fr-FR" err="1"/>
              <a:t>dolorsit</a:t>
            </a:r>
            <a:r>
              <a:rPr lang="fr-FR"/>
              <a:t> </a:t>
            </a:r>
            <a:r>
              <a:rPr lang="fr-FR" err="1"/>
              <a:t>amet</a:t>
            </a:r>
            <a:endParaRPr lang="fr-FR"/>
          </a:p>
        </p:txBody>
      </p:sp>
      <p:sp>
        <p:nvSpPr>
          <p:cNvPr id="17" name="Triangle rectangle 16">
            <a:extLst>
              <a:ext uri="{FF2B5EF4-FFF2-40B4-BE49-F238E27FC236}">
                <a16:creationId xmlns:a16="http://schemas.microsoft.com/office/drawing/2014/main" id="{713EDE82-6DA8-BF5C-0537-ACB2ECA97ED1}"/>
              </a:ext>
            </a:extLst>
          </p:cNvPr>
          <p:cNvSpPr/>
          <p:nvPr userDrawn="1"/>
        </p:nvSpPr>
        <p:spPr>
          <a:xfrm rot="10800000">
            <a:off x="6749857" y="0"/>
            <a:ext cx="819757" cy="1096069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CADCFA6B-3630-A8F3-F038-70FAD651E74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57134" y="449270"/>
            <a:ext cx="469900" cy="508000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93B49E35-BFCF-B231-BD15-8AAE9752CEBC}"/>
              </a:ext>
            </a:extLst>
          </p:cNvPr>
          <p:cNvSpPr txBox="1"/>
          <p:nvPr userDrawn="1"/>
        </p:nvSpPr>
        <p:spPr>
          <a:xfrm>
            <a:off x="1309978" y="614457"/>
            <a:ext cx="2018435" cy="313350"/>
          </a:xfrm>
          <a:prstGeom prst="rect">
            <a:avLst/>
          </a:prstGeom>
          <a:solidFill>
            <a:srgbClr val="563089"/>
          </a:solidFill>
          <a:ln>
            <a:noFill/>
          </a:ln>
        </p:spPr>
        <p:txBody>
          <a:bodyPr wrap="square" lIns="0" tIns="36000" rIns="0" bIns="0" rtlCol="0" anchor="ctr" anchorCtr="0">
            <a:spAutoFit/>
          </a:bodyPr>
          <a:lstStyle/>
          <a:p>
            <a:pPr algn="ctr"/>
            <a:r>
              <a:rPr lang="fr-FR" sz="1800" b="1" i="0">
                <a:solidFill>
                  <a:schemeClr val="bg1"/>
                </a:solidFill>
                <a:latin typeface="Mont Bold" pitchFamily="2" charset="0"/>
              </a:rPr>
              <a:t>FICHES MÉTIERS</a:t>
            </a:r>
          </a:p>
        </p:txBody>
      </p:sp>
    </p:spTree>
    <p:extLst>
      <p:ext uri="{BB962C8B-B14F-4D97-AF65-F5344CB8AC3E}">
        <p14:creationId xmlns:p14="http://schemas.microsoft.com/office/powerpoint/2010/main" val="1007658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age de gard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 descr="Une image contenant Graphique, Caractère coloré, graphisme, conception&#10;&#10;Description générée automatiquement">
            <a:extLst>
              <a:ext uri="{FF2B5EF4-FFF2-40B4-BE49-F238E27FC236}">
                <a16:creationId xmlns:a16="http://schemas.microsoft.com/office/drawing/2014/main" id="{731FB8CB-6045-8D5A-CB6F-F3BF666145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940" t="1302" r="2128" b="1615"/>
          <a:stretch/>
        </p:blipFill>
        <p:spPr>
          <a:xfrm>
            <a:off x="-34143" y="-1"/>
            <a:ext cx="7565574" cy="10691814"/>
          </a:xfrm>
          <a:prstGeom prst="rect">
            <a:avLst/>
          </a:prstGeom>
        </p:spPr>
      </p:pic>
      <p:sp>
        <p:nvSpPr>
          <p:cNvPr id="29" name="ZoneTexte 28">
            <a:extLst>
              <a:ext uri="{FF2B5EF4-FFF2-40B4-BE49-F238E27FC236}">
                <a16:creationId xmlns:a16="http://schemas.microsoft.com/office/drawing/2014/main" id="{284BC5E5-D948-DE4B-5D7E-8D92F990F40B}"/>
              </a:ext>
            </a:extLst>
          </p:cNvPr>
          <p:cNvSpPr txBox="1"/>
          <p:nvPr userDrawn="1"/>
        </p:nvSpPr>
        <p:spPr>
          <a:xfrm>
            <a:off x="624839" y="9372660"/>
            <a:ext cx="1370278" cy="898126"/>
          </a:xfrm>
          <a:prstGeom prst="rect">
            <a:avLst/>
          </a:prstGeom>
          <a:noFill/>
          <a:ln>
            <a:noFill/>
          </a:ln>
        </p:spPr>
        <p:txBody>
          <a:bodyPr wrap="square" lIns="0" tIns="36000" rIns="0" bIns="0" rtlCol="0" anchor="ctr" anchorCtr="0">
            <a:spAutoFit/>
          </a:bodyPr>
          <a:lstStyle/>
          <a:p>
            <a:r>
              <a:rPr lang="fr-FR" b="1">
                <a:solidFill>
                  <a:schemeClr val="bg1"/>
                </a:solidFill>
                <a:latin typeface="Mont Heavy" pitchFamily="2" charset="0"/>
              </a:rPr>
              <a:t>Édition </a:t>
            </a:r>
          </a:p>
          <a:p>
            <a:r>
              <a:rPr lang="fr-FR" sz="3600" b="1">
                <a:solidFill>
                  <a:schemeClr val="bg1"/>
                </a:solidFill>
                <a:latin typeface="Mont Heavy" pitchFamily="2" charset="0"/>
              </a:rPr>
              <a:t>2024</a:t>
            </a:r>
          </a:p>
        </p:txBody>
      </p:sp>
      <p:pic>
        <p:nvPicPr>
          <p:cNvPr id="30" name="Image 29" descr="Une image contenant Graphique, Police, graphisme, logo&#10;&#10;Description générée automatiquement">
            <a:extLst>
              <a:ext uri="{FF2B5EF4-FFF2-40B4-BE49-F238E27FC236}">
                <a16:creationId xmlns:a16="http://schemas.microsoft.com/office/drawing/2014/main" id="{0EBEB089-0A8A-91B3-D760-E9ECCAC8F99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71862" y="9691776"/>
            <a:ext cx="1447800" cy="35560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EEAB93BE-9458-F3EF-B624-FCF4C9212DC1}"/>
              </a:ext>
            </a:extLst>
          </p:cNvPr>
          <p:cNvSpPr txBox="1"/>
          <p:nvPr userDrawn="1"/>
        </p:nvSpPr>
        <p:spPr>
          <a:xfrm>
            <a:off x="1309978" y="614457"/>
            <a:ext cx="2018435" cy="313350"/>
          </a:xfrm>
          <a:prstGeom prst="rect">
            <a:avLst/>
          </a:prstGeom>
          <a:solidFill>
            <a:srgbClr val="563089"/>
          </a:solidFill>
          <a:ln>
            <a:noFill/>
          </a:ln>
        </p:spPr>
        <p:txBody>
          <a:bodyPr wrap="square" lIns="0" tIns="36000" rIns="0" bIns="0" rtlCol="0" anchor="ctr" anchorCtr="0">
            <a:spAutoFit/>
          </a:bodyPr>
          <a:lstStyle/>
          <a:p>
            <a:pPr algn="ctr"/>
            <a:r>
              <a:rPr lang="fr-FR" sz="1800" b="1" i="0">
                <a:solidFill>
                  <a:schemeClr val="bg1"/>
                </a:solidFill>
                <a:latin typeface="Mont Bold" pitchFamily="2" charset="0"/>
              </a:rPr>
              <a:t>FICHES MÉTIERS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38036F3E-F40C-EE4A-9A73-6D26AB937C8D}"/>
              </a:ext>
            </a:extLst>
          </p:cNvPr>
          <p:cNvCxnSpPr>
            <a:cxnSpLocks/>
          </p:cNvCxnSpPr>
          <p:nvPr userDrawn="1"/>
        </p:nvCxnSpPr>
        <p:spPr>
          <a:xfrm>
            <a:off x="4980214" y="614457"/>
            <a:ext cx="0" cy="1689362"/>
          </a:xfrm>
          <a:prstGeom prst="line">
            <a:avLst/>
          </a:prstGeom>
          <a:ln w="12700">
            <a:solidFill>
              <a:srgbClr val="5630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texte 18">
            <a:extLst>
              <a:ext uri="{FF2B5EF4-FFF2-40B4-BE49-F238E27FC236}">
                <a16:creationId xmlns:a16="http://schemas.microsoft.com/office/drawing/2014/main" id="{4954F5CE-64BC-F3BA-0A43-A40FBCCC80D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4438" y="1278532"/>
            <a:ext cx="4084491" cy="1030774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4400" b="1" i="0">
                <a:solidFill>
                  <a:srgbClr val="1C4852"/>
                </a:solidFill>
                <a:latin typeface="Mont Heavy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7" name="Espace réservé du texte 18">
            <a:extLst>
              <a:ext uri="{FF2B5EF4-FFF2-40B4-BE49-F238E27FC236}">
                <a16:creationId xmlns:a16="http://schemas.microsoft.com/office/drawing/2014/main" id="{7ECC953B-76F5-8FF7-A079-1C9D0E18F4E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53585" y="1424243"/>
            <a:ext cx="1060504" cy="22646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800" b="1" i="0">
                <a:solidFill>
                  <a:srgbClr val="00A89B"/>
                </a:solidFill>
                <a:latin typeface="Mont Bold" pitchFamily="2" charset="0"/>
              </a:defRPr>
            </a:lvl1pPr>
          </a:lstStyle>
          <a:p>
            <a:pPr lvl="0"/>
            <a:r>
              <a:rPr lang="fr-FR"/>
              <a:t>Lorem ipsum </a:t>
            </a:r>
            <a:r>
              <a:rPr lang="fr-FR" err="1"/>
              <a:t>dolorsit</a:t>
            </a:r>
            <a:r>
              <a:rPr lang="fr-FR"/>
              <a:t> </a:t>
            </a:r>
            <a:r>
              <a:rPr lang="fr-FR" err="1"/>
              <a:t>amet</a:t>
            </a:r>
            <a:endParaRPr lang="fr-FR"/>
          </a:p>
        </p:txBody>
      </p:sp>
      <p:sp>
        <p:nvSpPr>
          <p:cNvPr id="9" name="Espace réservé du texte 18">
            <a:extLst>
              <a:ext uri="{FF2B5EF4-FFF2-40B4-BE49-F238E27FC236}">
                <a16:creationId xmlns:a16="http://schemas.microsoft.com/office/drawing/2014/main" id="{E99D7C0D-1A4C-1833-D779-B2718146448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53583" y="657899"/>
            <a:ext cx="1376127" cy="22646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800" b="1" i="0">
                <a:solidFill>
                  <a:srgbClr val="563089"/>
                </a:solidFill>
                <a:latin typeface="Mont Bold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10" name="Espace réservé du texte 18">
            <a:extLst>
              <a:ext uri="{FF2B5EF4-FFF2-40B4-BE49-F238E27FC236}">
                <a16:creationId xmlns:a16="http://schemas.microsoft.com/office/drawing/2014/main" id="{C6B848F5-164C-24A7-43DB-7B5DA00A035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453583" y="2077354"/>
            <a:ext cx="1060504" cy="22646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800" b="1" i="0">
                <a:solidFill>
                  <a:srgbClr val="00A89B"/>
                </a:solidFill>
                <a:latin typeface="Mont Bold" pitchFamily="2" charset="0"/>
              </a:defRPr>
            </a:lvl1pPr>
          </a:lstStyle>
          <a:p>
            <a:pPr lvl="0"/>
            <a:r>
              <a:rPr lang="fr-FR"/>
              <a:t>Lorem ipsum </a:t>
            </a:r>
            <a:r>
              <a:rPr lang="fr-FR" err="1"/>
              <a:t>dolorsit</a:t>
            </a:r>
            <a:r>
              <a:rPr lang="fr-FR"/>
              <a:t> </a:t>
            </a:r>
            <a:r>
              <a:rPr lang="fr-FR" err="1"/>
              <a:t>amet</a:t>
            </a:r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1FBB1F4D-B9C2-9ADA-9370-CC3BA3E3677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57134" y="449270"/>
            <a:ext cx="4699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9083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ésentation + vidé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capture d’écran, Graphique, Caractère coloré&#10;&#10;Description générée automatiquement">
            <a:extLst>
              <a:ext uri="{FF2B5EF4-FFF2-40B4-BE49-F238E27FC236}">
                <a16:creationId xmlns:a16="http://schemas.microsoft.com/office/drawing/2014/main" id="{097BE2D2-96FB-48FB-02E7-B974FF79B5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734" t="1379" r="1992" b="1373"/>
          <a:stretch/>
        </p:blipFill>
        <p:spPr>
          <a:xfrm>
            <a:off x="-26976" y="-19027"/>
            <a:ext cx="7606610" cy="10729865"/>
          </a:xfrm>
          <a:prstGeom prst="rect">
            <a:avLst/>
          </a:prstGeom>
        </p:spPr>
      </p:pic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B98874A2-7A85-2ED9-20B4-D8CDC66AD3E2}"/>
              </a:ext>
            </a:extLst>
          </p:cNvPr>
          <p:cNvCxnSpPr>
            <a:cxnSpLocks/>
          </p:cNvCxnSpPr>
          <p:nvPr userDrawn="1"/>
        </p:nvCxnSpPr>
        <p:spPr>
          <a:xfrm>
            <a:off x="600940" y="4429660"/>
            <a:ext cx="3264477" cy="0"/>
          </a:xfrm>
          <a:prstGeom prst="line">
            <a:avLst/>
          </a:prstGeom>
          <a:ln w="12700">
            <a:solidFill>
              <a:srgbClr val="5630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space réservé du texte 18">
            <a:extLst>
              <a:ext uri="{FF2B5EF4-FFF2-40B4-BE49-F238E27FC236}">
                <a16:creationId xmlns:a16="http://schemas.microsoft.com/office/drawing/2014/main" id="{18FB52D3-72BF-F496-93AD-FD8D5F30C2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2472910"/>
            <a:ext cx="3145399" cy="15388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buNone/>
              <a:defRPr sz="1200" b="1" i="0">
                <a:solidFill>
                  <a:srgbClr val="563089"/>
                </a:solidFill>
                <a:latin typeface="Mont Bold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22" name="Espace réservé du texte 18">
            <a:extLst>
              <a:ext uri="{FF2B5EF4-FFF2-40B4-BE49-F238E27FC236}">
                <a16:creationId xmlns:a16="http://schemas.microsoft.com/office/drawing/2014/main" id="{A5542F06-78E4-28A5-D9D9-9EE831179F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4438" y="1877760"/>
            <a:ext cx="3145399" cy="243808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buNone/>
              <a:defRPr sz="1800" b="1" i="0">
                <a:solidFill>
                  <a:schemeClr val="accent2"/>
                </a:solidFill>
                <a:latin typeface="Mont Bold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26" name="Espace réservé pour une image  24">
            <a:extLst>
              <a:ext uri="{FF2B5EF4-FFF2-40B4-BE49-F238E27FC236}">
                <a16:creationId xmlns:a16="http://schemas.microsoft.com/office/drawing/2014/main" id="{30B01551-D726-B87B-6F01-F8BBE91E54A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8650" y="649288"/>
            <a:ext cx="1440535" cy="9382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">
                <a:latin typeface="Mont Bold" pitchFamily="2" charset="0"/>
              </a:defRPr>
            </a:lvl1pPr>
          </a:lstStyle>
          <a:p>
            <a:r>
              <a:rPr lang="fr-FR"/>
              <a:t>Contenu image</a:t>
            </a:r>
          </a:p>
        </p:txBody>
      </p:sp>
      <p:sp>
        <p:nvSpPr>
          <p:cNvPr id="17" name="Espace réservé pour une image  24">
            <a:extLst>
              <a:ext uri="{FF2B5EF4-FFF2-40B4-BE49-F238E27FC236}">
                <a16:creationId xmlns:a16="http://schemas.microsoft.com/office/drawing/2014/main" id="{3D2A33D6-B9F2-9921-CD3D-7F73763426B6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219781" y="654830"/>
            <a:ext cx="656890" cy="9382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">
                <a:latin typeface="Mont Bold" pitchFamily="2" charset="0"/>
              </a:defRPr>
            </a:lvl1pPr>
          </a:lstStyle>
          <a:p>
            <a:r>
              <a:rPr lang="fr-FR"/>
              <a:t>Contenu image</a:t>
            </a:r>
          </a:p>
        </p:txBody>
      </p:sp>
      <p:sp>
        <p:nvSpPr>
          <p:cNvPr id="23" name="Espace réservé pour une image  24">
            <a:extLst>
              <a:ext uri="{FF2B5EF4-FFF2-40B4-BE49-F238E27FC236}">
                <a16:creationId xmlns:a16="http://schemas.microsoft.com/office/drawing/2014/main" id="{8FF785C1-ABD1-835A-19AD-30F2F8E18E55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3027267" y="654830"/>
            <a:ext cx="1447028" cy="9382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">
                <a:latin typeface="Mont Bold" pitchFamily="2" charset="0"/>
              </a:defRPr>
            </a:lvl1pPr>
          </a:lstStyle>
          <a:p>
            <a:r>
              <a:rPr lang="fr-FR"/>
              <a:t>Contenu image</a:t>
            </a:r>
          </a:p>
        </p:txBody>
      </p:sp>
      <p:sp>
        <p:nvSpPr>
          <p:cNvPr id="24" name="Espace réservé pour une image  24">
            <a:extLst>
              <a:ext uri="{FF2B5EF4-FFF2-40B4-BE49-F238E27FC236}">
                <a16:creationId xmlns:a16="http://schemas.microsoft.com/office/drawing/2014/main" id="{2BA52F04-805E-042B-BA7B-FD904A0A61B2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624891" y="656551"/>
            <a:ext cx="686154" cy="9382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">
                <a:latin typeface="Mont Bold" pitchFamily="2" charset="0"/>
              </a:defRPr>
            </a:lvl1pPr>
          </a:lstStyle>
          <a:p>
            <a:r>
              <a:rPr lang="fr-FR"/>
              <a:t>Contenu image</a:t>
            </a:r>
          </a:p>
        </p:txBody>
      </p:sp>
      <p:sp>
        <p:nvSpPr>
          <p:cNvPr id="25" name="Espace réservé pour une image  24">
            <a:extLst>
              <a:ext uri="{FF2B5EF4-FFF2-40B4-BE49-F238E27FC236}">
                <a16:creationId xmlns:a16="http://schemas.microsoft.com/office/drawing/2014/main" id="{66E35CB7-5252-AF52-A4D7-653C3D024665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461643" y="655817"/>
            <a:ext cx="1439604" cy="9382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">
                <a:latin typeface="Mont Bold" pitchFamily="2" charset="0"/>
              </a:defRPr>
            </a:lvl1pPr>
          </a:lstStyle>
          <a:p>
            <a:r>
              <a:rPr lang="fr-FR"/>
              <a:t>Contenu image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1414922-2751-78EB-656B-B34E35E6D777}"/>
              </a:ext>
            </a:extLst>
          </p:cNvPr>
          <p:cNvSpPr/>
          <p:nvPr userDrawn="1"/>
        </p:nvSpPr>
        <p:spPr>
          <a:xfrm>
            <a:off x="4137974" y="1854095"/>
            <a:ext cx="3227295" cy="2575565"/>
          </a:xfrm>
          <a:prstGeom prst="rect">
            <a:avLst/>
          </a:prstGeom>
          <a:solidFill>
            <a:srgbClr val="EEF7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texte 18">
            <a:extLst>
              <a:ext uri="{FF2B5EF4-FFF2-40B4-BE49-F238E27FC236}">
                <a16:creationId xmlns:a16="http://schemas.microsoft.com/office/drawing/2014/main" id="{B86141C0-CFBC-5757-AABA-6A12AF7572A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8650" y="2794613"/>
            <a:ext cx="3145399" cy="1327484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900" b="1" i="0">
                <a:solidFill>
                  <a:srgbClr val="1C4852"/>
                </a:solidFill>
                <a:latin typeface="Mont SemiBold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12" name="Espace réservé du texte 18">
            <a:extLst>
              <a:ext uri="{FF2B5EF4-FFF2-40B4-BE49-F238E27FC236}">
                <a16:creationId xmlns:a16="http://schemas.microsoft.com/office/drawing/2014/main" id="{B926B429-75B6-6A19-9B97-D72EE471DEB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4438" y="4767127"/>
            <a:ext cx="3145399" cy="243808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buNone/>
              <a:defRPr sz="1800" b="1" i="0">
                <a:solidFill>
                  <a:schemeClr val="accent2"/>
                </a:solidFill>
                <a:latin typeface="Mont Bold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16" name="Espace réservé du texte 18">
            <a:extLst>
              <a:ext uri="{FF2B5EF4-FFF2-40B4-BE49-F238E27FC236}">
                <a16:creationId xmlns:a16="http://schemas.microsoft.com/office/drawing/2014/main" id="{04FB0AA2-D3BD-8119-2559-1ECD8B2075E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8651" y="5313994"/>
            <a:ext cx="3630833" cy="214905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900" b="1" i="0">
                <a:solidFill>
                  <a:srgbClr val="1C4852"/>
                </a:solidFill>
                <a:latin typeface="Mont SemiBold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20" name="Espace réservé du texte 18">
            <a:extLst>
              <a:ext uri="{FF2B5EF4-FFF2-40B4-BE49-F238E27FC236}">
                <a16:creationId xmlns:a16="http://schemas.microsoft.com/office/drawing/2014/main" id="{B303901E-8098-249A-E38C-D192C42AF22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06727" y="8028538"/>
            <a:ext cx="3145399" cy="243808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buNone/>
              <a:defRPr sz="1800" b="1" i="0">
                <a:solidFill>
                  <a:schemeClr val="accent2"/>
                </a:solidFill>
                <a:latin typeface="Mont Bold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27" name="Espace réservé du texte 18">
            <a:extLst>
              <a:ext uri="{FF2B5EF4-FFF2-40B4-BE49-F238E27FC236}">
                <a16:creationId xmlns:a16="http://schemas.microsoft.com/office/drawing/2014/main" id="{E4E70D1B-9A17-7BF0-3B8E-12BE1A2290C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00940" y="8575406"/>
            <a:ext cx="6282460" cy="42257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900" b="1" i="0">
                <a:solidFill>
                  <a:srgbClr val="1C4852"/>
                </a:solidFill>
                <a:latin typeface="Mont SemiBold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6" name="Espace réservé de l'élément multimédia 5">
            <a:extLst>
              <a:ext uri="{FF2B5EF4-FFF2-40B4-BE49-F238E27FC236}">
                <a16:creationId xmlns:a16="http://schemas.microsoft.com/office/drawing/2014/main" id="{428BDED0-C28F-A733-3FD9-1A6B034DFAB8}"/>
              </a:ext>
            </a:extLst>
          </p:cNvPr>
          <p:cNvSpPr>
            <a:spLocks noGrp="1"/>
          </p:cNvSpPr>
          <p:nvPr>
            <p:ph type="media" sz="quarter" idx="28"/>
          </p:nvPr>
        </p:nvSpPr>
        <p:spPr>
          <a:xfrm>
            <a:off x="4624891" y="5313995"/>
            <a:ext cx="2741110" cy="21490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latin typeface="Mont Bold" pitchFamily="2" charset="0"/>
              </a:defRPr>
            </a:lvl1pPr>
          </a:lstStyle>
          <a:p>
            <a:endParaRPr lang="fr-FR"/>
          </a:p>
        </p:txBody>
      </p:sp>
      <p:sp>
        <p:nvSpPr>
          <p:cNvPr id="3" name="Espace réservé du texte 17">
            <a:extLst>
              <a:ext uri="{FF2B5EF4-FFF2-40B4-BE49-F238E27FC236}">
                <a16:creationId xmlns:a16="http://schemas.microsoft.com/office/drawing/2014/main" id="{BF6943AC-1DE5-C6FA-C200-F900DEA1E0F3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2876671" y="9972689"/>
            <a:ext cx="962025" cy="128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fr-FR" sz="600" b="1" i="0" kern="1200" dirty="0" smtClean="0">
                <a:solidFill>
                  <a:srgbClr val="00A79B"/>
                </a:solidFill>
                <a:effectLst/>
                <a:latin typeface="Mont SemiBold" pitchFamily="2" charset="0"/>
                <a:ea typeface="+mn-ea"/>
                <a:cs typeface="+mn-cs"/>
              </a:defRPr>
            </a:lvl1pPr>
            <a:lvl5pPr marL="2851100" indent="0"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Espace réservé du numéro de diapositive 6">
            <a:extLst>
              <a:ext uri="{FF2B5EF4-FFF2-40B4-BE49-F238E27FC236}">
                <a16:creationId xmlns:a16="http://schemas.microsoft.com/office/drawing/2014/main" id="{498A65C5-595E-0A0F-5A25-47847DEDF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33231" y="9846292"/>
            <a:ext cx="1700927" cy="189133"/>
          </a:xfrm>
          <a:prstGeom prst="rect">
            <a:avLst/>
          </a:prstGeom>
        </p:spPr>
        <p:txBody>
          <a:bodyPr/>
          <a:lstStyle>
            <a:lvl1pPr algn="r">
              <a:defRPr sz="1050" b="1" i="0">
                <a:solidFill>
                  <a:srgbClr val="563089"/>
                </a:solidFill>
                <a:latin typeface="Mont Bold" pitchFamily="2" charset="0"/>
              </a:defRPr>
            </a:lvl1pPr>
          </a:lstStyle>
          <a:p>
            <a:fld id="{2599F6DB-6A18-5640-963E-F058E2776B88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354EB802-27A8-B8B6-8F58-C7FE2ABA44D7}"/>
              </a:ext>
            </a:extLst>
          </p:cNvPr>
          <p:cNvCxnSpPr>
            <a:cxnSpLocks/>
          </p:cNvCxnSpPr>
          <p:nvPr userDrawn="1"/>
        </p:nvCxnSpPr>
        <p:spPr>
          <a:xfrm>
            <a:off x="648563" y="9598479"/>
            <a:ext cx="6262547" cy="0"/>
          </a:xfrm>
          <a:prstGeom prst="line">
            <a:avLst/>
          </a:prstGeom>
          <a:ln w="12700">
            <a:solidFill>
              <a:srgbClr val="00A8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>
            <a:extLst>
              <a:ext uri="{FF2B5EF4-FFF2-40B4-BE49-F238E27FC236}">
                <a16:creationId xmlns:a16="http://schemas.microsoft.com/office/drawing/2014/main" id="{6D5AAEA8-199C-142A-E230-415CF5C609B2}"/>
              </a:ext>
            </a:extLst>
          </p:cNvPr>
          <p:cNvSpPr txBox="1"/>
          <p:nvPr userDrawn="1"/>
        </p:nvSpPr>
        <p:spPr>
          <a:xfrm>
            <a:off x="3496962" y="9850561"/>
            <a:ext cx="565750" cy="128685"/>
          </a:xfrm>
          <a:prstGeom prst="rect">
            <a:avLst/>
          </a:prstGeom>
          <a:noFill/>
          <a:ln>
            <a:noFill/>
          </a:ln>
        </p:spPr>
        <p:txBody>
          <a:bodyPr wrap="square" lIns="0" tIns="36000" rIns="0" bIns="0" rtlCol="0" anchor="ctr" anchorCtr="0">
            <a:spAutoFit/>
          </a:bodyPr>
          <a:lstStyle/>
          <a:p>
            <a:pPr algn="l"/>
            <a:r>
              <a:rPr lang="fr-FR" sz="600" b="1" i="0">
                <a:solidFill>
                  <a:srgbClr val="563089"/>
                </a:solidFill>
                <a:latin typeface="Mont Bold" pitchFamily="2" charset="0"/>
              </a:rPr>
              <a:t>FICHES MÉTIERS</a:t>
            </a:r>
          </a:p>
        </p:txBody>
      </p:sp>
      <p:pic>
        <p:nvPicPr>
          <p:cNvPr id="19" name="Image 18" descr="Une image contenant Police, texte, Graphique, capture d’écran&#10;&#10;Description générée automatiquement">
            <a:extLst>
              <a:ext uri="{FF2B5EF4-FFF2-40B4-BE49-F238E27FC236}">
                <a16:creationId xmlns:a16="http://schemas.microsoft.com/office/drawing/2014/main" id="{FE31E026-7521-339A-2FA6-D59413CF0ED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991" y="9791927"/>
            <a:ext cx="1028700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0642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67">
          <p15:clr>
            <a:srgbClr val="FBAE40"/>
          </p15:clr>
        </p15:guide>
        <p15:guide id="2" pos="238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ésenation + vidé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 descr="Une image contenant capture d’écran, Graphique, Caractère coloré&#10;&#10;Description générée automatiquement">
            <a:extLst>
              <a:ext uri="{FF2B5EF4-FFF2-40B4-BE49-F238E27FC236}">
                <a16:creationId xmlns:a16="http://schemas.microsoft.com/office/drawing/2014/main" id="{EB4E389E-3D49-F795-4EC4-4A3EA1315D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734" t="1379" r="1992" b="1373"/>
          <a:stretch/>
        </p:blipFill>
        <p:spPr>
          <a:xfrm>
            <a:off x="-26976" y="-19027"/>
            <a:ext cx="7606610" cy="10729865"/>
          </a:xfrm>
          <a:prstGeom prst="rect">
            <a:avLst/>
          </a:prstGeom>
        </p:spPr>
      </p:pic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B98874A2-7A85-2ED9-20B4-D8CDC66AD3E2}"/>
              </a:ext>
            </a:extLst>
          </p:cNvPr>
          <p:cNvCxnSpPr>
            <a:cxnSpLocks/>
          </p:cNvCxnSpPr>
          <p:nvPr userDrawn="1"/>
        </p:nvCxnSpPr>
        <p:spPr>
          <a:xfrm>
            <a:off x="600940" y="4429660"/>
            <a:ext cx="3264477" cy="0"/>
          </a:xfrm>
          <a:prstGeom prst="line">
            <a:avLst/>
          </a:prstGeom>
          <a:ln w="12700">
            <a:solidFill>
              <a:srgbClr val="5630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space réservé du texte 18">
            <a:extLst>
              <a:ext uri="{FF2B5EF4-FFF2-40B4-BE49-F238E27FC236}">
                <a16:creationId xmlns:a16="http://schemas.microsoft.com/office/drawing/2014/main" id="{18FB52D3-72BF-F496-93AD-FD8D5F30C2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2472910"/>
            <a:ext cx="3145399" cy="15388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buNone/>
              <a:defRPr sz="1000" b="1" i="0">
                <a:solidFill>
                  <a:srgbClr val="563089"/>
                </a:solidFill>
                <a:latin typeface="Mont Bold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22" name="Espace réservé du texte 18">
            <a:extLst>
              <a:ext uri="{FF2B5EF4-FFF2-40B4-BE49-F238E27FC236}">
                <a16:creationId xmlns:a16="http://schemas.microsoft.com/office/drawing/2014/main" id="{A5542F06-78E4-28A5-D9D9-9EE831179F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4438" y="1877760"/>
            <a:ext cx="3145399" cy="243808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buNone/>
              <a:defRPr sz="1800" b="1" i="0">
                <a:solidFill>
                  <a:schemeClr val="accent2"/>
                </a:solidFill>
                <a:latin typeface="Mont Bold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26" name="Espace réservé pour une image  24">
            <a:extLst>
              <a:ext uri="{FF2B5EF4-FFF2-40B4-BE49-F238E27FC236}">
                <a16:creationId xmlns:a16="http://schemas.microsoft.com/office/drawing/2014/main" id="{30B01551-D726-B87B-6F01-F8BBE91E54A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8650" y="649288"/>
            <a:ext cx="1440535" cy="9382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">
                <a:latin typeface="Mont Bold" pitchFamily="2" charset="0"/>
              </a:defRPr>
            </a:lvl1pPr>
          </a:lstStyle>
          <a:p>
            <a:r>
              <a:rPr lang="fr-FR"/>
              <a:t>Contenu image</a:t>
            </a:r>
          </a:p>
        </p:txBody>
      </p:sp>
      <p:sp>
        <p:nvSpPr>
          <p:cNvPr id="17" name="Espace réservé pour une image  24">
            <a:extLst>
              <a:ext uri="{FF2B5EF4-FFF2-40B4-BE49-F238E27FC236}">
                <a16:creationId xmlns:a16="http://schemas.microsoft.com/office/drawing/2014/main" id="{3D2A33D6-B9F2-9921-CD3D-7F73763426B6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219781" y="654830"/>
            <a:ext cx="656890" cy="9382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">
                <a:latin typeface="Mont Bold" pitchFamily="2" charset="0"/>
              </a:defRPr>
            </a:lvl1pPr>
          </a:lstStyle>
          <a:p>
            <a:r>
              <a:rPr lang="fr-FR"/>
              <a:t>Contenu image</a:t>
            </a:r>
          </a:p>
        </p:txBody>
      </p:sp>
      <p:sp>
        <p:nvSpPr>
          <p:cNvPr id="23" name="Espace réservé pour une image  24">
            <a:extLst>
              <a:ext uri="{FF2B5EF4-FFF2-40B4-BE49-F238E27FC236}">
                <a16:creationId xmlns:a16="http://schemas.microsoft.com/office/drawing/2014/main" id="{8FF785C1-ABD1-835A-19AD-30F2F8E18E55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3027267" y="654830"/>
            <a:ext cx="1447028" cy="9382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">
                <a:latin typeface="Mont Bold" pitchFamily="2" charset="0"/>
              </a:defRPr>
            </a:lvl1pPr>
          </a:lstStyle>
          <a:p>
            <a:r>
              <a:rPr lang="fr-FR"/>
              <a:t>Contenu image</a:t>
            </a:r>
          </a:p>
        </p:txBody>
      </p:sp>
      <p:sp>
        <p:nvSpPr>
          <p:cNvPr id="24" name="Espace réservé pour une image  24">
            <a:extLst>
              <a:ext uri="{FF2B5EF4-FFF2-40B4-BE49-F238E27FC236}">
                <a16:creationId xmlns:a16="http://schemas.microsoft.com/office/drawing/2014/main" id="{2BA52F04-805E-042B-BA7B-FD904A0A61B2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624891" y="656551"/>
            <a:ext cx="686154" cy="9382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">
                <a:latin typeface="Mont Bold" pitchFamily="2" charset="0"/>
              </a:defRPr>
            </a:lvl1pPr>
          </a:lstStyle>
          <a:p>
            <a:r>
              <a:rPr lang="fr-FR"/>
              <a:t>Contenu image</a:t>
            </a:r>
          </a:p>
        </p:txBody>
      </p:sp>
      <p:sp>
        <p:nvSpPr>
          <p:cNvPr id="25" name="Espace réservé pour une image  24">
            <a:extLst>
              <a:ext uri="{FF2B5EF4-FFF2-40B4-BE49-F238E27FC236}">
                <a16:creationId xmlns:a16="http://schemas.microsoft.com/office/drawing/2014/main" id="{66E35CB7-5252-AF52-A4D7-653C3D024665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461643" y="655817"/>
            <a:ext cx="1439604" cy="9382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">
                <a:latin typeface="Mont Bold" pitchFamily="2" charset="0"/>
              </a:defRPr>
            </a:lvl1pPr>
          </a:lstStyle>
          <a:p>
            <a:r>
              <a:rPr lang="fr-FR"/>
              <a:t>Contenu image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1414922-2751-78EB-656B-B34E35E6D777}"/>
              </a:ext>
            </a:extLst>
          </p:cNvPr>
          <p:cNvSpPr/>
          <p:nvPr userDrawn="1"/>
        </p:nvSpPr>
        <p:spPr>
          <a:xfrm>
            <a:off x="4137974" y="1854095"/>
            <a:ext cx="3227295" cy="2575565"/>
          </a:xfrm>
          <a:prstGeom prst="rect">
            <a:avLst/>
          </a:prstGeom>
          <a:solidFill>
            <a:srgbClr val="EEF7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texte 18">
            <a:extLst>
              <a:ext uri="{FF2B5EF4-FFF2-40B4-BE49-F238E27FC236}">
                <a16:creationId xmlns:a16="http://schemas.microsoft.com/office/drawing/2014/main" id="{B86141C0-CFBC-5757-AABA-6A12AF7572A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8650" y="2794613"/>
            <a:ext cx="3145399" cy="1327484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900" b="1" i="0">
                <a:solidFill>
                  <a:srgbClr val="1C4852"/>
                </a:solidFill>
                <a:latin typeface="Mont SemiBold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12" name="Espace réservé du texte 18">
            <a:extLst>
              <a:ext uri="{FF2B5EF4-FFF2-40B4-BE49-F238E27FC236}">
                <a16:creationId xmlns:a16="http://schemas.microsoft.com/office/drawing/2014/main" id="{B926B429-75B6-6A19-9B97-D72EE471DEB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4438" y="4767127"/>
            <a:ext cx="6405509" cy="243808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buNone/>
              <a:defRPr sz="1800" b="1" i="0">
                <a:solidFill>
                  <a:schemeClr val="accent2"/>
                </a:solidFill>
                <a:latin typeface="Mont Bold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6" name="Espace réservé de l'élément multimédia 5">
            <a:extLst>
              <a:ext uri="{FF2B5EF4-FFF2-40B4-BE49-F238E27FC236}">
                <a16:creationId xmlns:a16="http://schemas.microsoft.com/office/drawing/2014/main" id="{428BDED0-C28F-A733-3FD9-1A6B034DFAB8}"/>
              </a:ext>
            </a:extLst>
          </p:cNvPr>
          <p:cNvSpPr>
            <a:spLocks noGrp="1"/>
          </p:cNvSpPr>
          <p:nvPr>
            <p:ph type="media" sz="quarter" idx="28"/>
          </p:nvPr>
        </p:nvSpPr>
        <p:spPr>
          <a:xfrm>
            <a:off x="4636954" y="7362344"/>
            <a:ext cx="2741110" cy="18252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latin typeface="Mont Bold" pitchFamily="2" charset="0"/>
              </a:defRPr>
            </a:lvl1pPr>
          </a:lstStyle>
          <a:p>
            <a:endParaRPr lang="fr-FR"/>
          </a:p>
        </p:txBody>
      </p:sp>
      <p:sp>
        <p:nvSpPr>
          <p:cNvPr id="10" name="Espace réservé du texte 18">
            <a:extLst>
              <a:ext uri="{FF2B5EF4-FFF2-40B4-BE49-F238E27FC236}">
                <a16:creationId xmlns:a16="http://schemas.microsoft.com/office/drawing/2014/main" id="{C52F39D7-A86B-A798-B52A-CF38C491213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28649" y="5314857"/>
            <a:ext cx="6405509" cy="15388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buNone/>
              <a:defRPr sz="1000" b="1" i="0">
                <a:solidFill>
                  <a:srgbClr val="563089"/>
                </a:solidFill>
                <a:latin typeface="Mont Bold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11" name="Espace réservé du texte 18">
            <a:extLst>
              <a:ext uri="{FF2B5EF4-FFF2-40B4-BE49-F238E27FC236}">
                <a16:creationId xmlns:a16="http://schemas.microsoft.com/office/drawing/2014/main" id="{6E6E9264-0258-B221-FE28-899FE001965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28649" y="5636560"/>
            <a:ext cx="6405509" cy="44860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800" b="1" i="0">
                <a:solidFill>
                  <a:srgbClr val="1C4852"/>
                </a:solidFill>
                <a:latin typeface="Mont SemiBold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33" name="Espace réservé du texte 18">
            <a:extLst>
              <a:ext uri="{FF2B5EF4-FFF2-40B4-BE49-F238E27FC236}">
                <a16:creationId xmlns:a16="http://schemas.microsoft.com/office/drawing/2014/main" id="{F4658D0E-CD17-90A2-B841-39D27A8AEC3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00939" y="6338724"/>
            <a:ext cx="6405509" cy="15388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buNone/>
              <a:defRPr sz="1000" b="1" i="0">
                <a:solidFill>
                  <a:srgbClr val="563089"/>
                </a:solidFill>
                <a:latin typeface="Mont Bold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34" name="Espace réservé du texte 18">
            <a:extLst>
              <a:ext uri="{FF2B5EF4-FFF2-40B4-BE49-F238E27FC236}">
                <a16:creationId xmlns:a16="http://schemas.microsoft.com/office/drawing/2014/main" id="{7E9E89E4-D8BF-C6F8-3589-78FD4F9184E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00939" y="6660427"/>
            <a:ext cx="6405509" cy="44860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800" b="1" i="0">
                <a:solidFill>
                  <a:srgbClr val="1C4852"/>
                </a:solidFill>
                <a:latin typeface="Mont SemiBold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35" name="Espace réservé du texte 18">
            <a:extLst>
              <a:ext uri="{FF2B5EF4-FFF2-40B4-BE49-F238E27FC236}">
                <a16:creationId xmlns:a16="http://schemas.microsoft.com/office/drawing/2014/main" id="{0168F853-C0D5-8ACA-FE78-2CFBFE791B5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00939" y="7362344"/>
            <a:ext cx="3873355" cy="15388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buNone/>
              <a:defRPr sz="1000" b="1" i="0">
                <a:solidFill>
                  <a:srgbClr val="563089"/>
                </a:solidFill>
                <a:latin typeface="Mont Bold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36" name="Espace réservé du texte 18">
            <a:extLst>
              <a:ext uri="{FF2B5EF4-FFF2-40B4-BE49-F238E27FC236}">
                <a16:creationId xmlns:a16="http://schemas.microsoft.com/office/drawing/2014/main" id="{F3BF128D-D637-B867-BE4C-D324A5A0A56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00939" y="7684047"/>
            <a:ext cx="3873355" cy="44860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800" b="1" i="0">
                <a:solidFill>
                  <a:srgbClr val="1C4852"/>
                </a:solidFill>
                <a:latin typeface="Mont SemiBold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37" name="Espace réservé du texte 18">
            <a:extLst>
              <a:ext uri="{FF2B5EF4-FFF2-40B4-BE49-F238E27FC236}">
                <a16:creationId xmlns:a16="http://schemas.microsoft.com/office/drawing/2014/main" id="{91C8D4A3-2A3D-6E91-9E63-C8C5EAB8D94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00939" y="8417290"/>
            <a:ext cx="3873355" cy="15388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buNone/>
              <a:defRPr sz="1000" b="1" i="0">
                <a:solidFill>
                  <a:srgbClr val="563089"/>
                </a:solidFill>
                <a:latin typeface="Mont Bold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38" name="Espace réservé du texte 18">
            <a:extLst>
              <a:ext uri="{FF2B5EF4-FFF2-40B4-BE49-F238E27FC236}">
                <a16:creationId xmlns:a16="http://schemas.microsoft.com/office/drawing/2014/main" id="{6FD30CD7-4467-2BAA-6CB5-965EB5E0737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00939" y="8738993"/>
            <a:ext cx="3873355" cy="44860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800" b="1" i="0">
                <a:solidFill>
                  <a:srgbClr val="1C4852"/>
                </a:solidFill>
                <a:latin typeface="Mont SemiBold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15" name="Espace réservé du texte 17">
            <a:extLst>
              <a:ext uri="{FF2B5EF4-FFF2-40B4-BE49-F238E27FC236}">
                <a16:creationId xmlns:a16="http://schemas.microsoft.com/office/drawing/2014/main" id="{65C9337E-75A7-FD49-EEDB-8BED94CA848D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2869378" y="9972689"/>
            <a:ext cx="962025" cy="128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fr-FR" sz="600" b="1" i="0" kern="1200" dirty="0" smtClean="0">
                <a:solidFill>
                  <a:srgbClr val="00A79B"/>
                </a:solidFill>
                <a:effectLst/>
                <a:latin typeface="Mont SemiBold" pitchFamily="2" charset="0"/>
                <a:ea typeface="+mn-ea"/>
                <a:cs typeface="+mn-cs"/>
              </a:defRPr>
            </a:lvl1pPr>
            <a:lvl5pPr marL="2851100" indent="0"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6" name="Espace réservé du numéro de diapositive 6">
            <a:extLst>
              <a:ext uri="{FF2B5EF4-FFF2-40B4-BE49-F238E27FC236}">
                <a16:creationId xmlns:a16="http://schemas.microsoft.com/office/drawing/2014/main" id="{EF747B44-9835-7528-02FA-1731D1C48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33231" y="9846292"/>
            <a:ext cx="1700927" cy="189133"/>
          </a:xfrm>
          <a:prstGeom prst="rect">
            <a:avLst/>
          </a:prstGeom>
        </p:spPr>
        <p:txBody>
          <a:bodyPr/>
          <a:lstStyle>
            <a:lvl1pPr algn="r">
              <a:defRPr sz="1050" b="1" i="0">
                <a:solidFill>
                  <a:srgbClr val="563089"/>
                </a:solidFill>
                <a:latin typeface="Mont Bold" pitchFamily="2" charset="0"/>
              </a:defRPr>
            </a:lvl1pPr>
          </a:lstStyle>
          <a:p>
            <a:fld id="{2599F6DB-6A18-5640-963E-F058E2776B88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9" name="Connecteur droit 18">
            <a:extLst>
              <a:ext uri="{FF2B5EF4-FFF2-40B4-BE49-F238E27FC236}">
                <a16:creationId xmlns:a16="http://schemas.microsoft.com/office/drawing/2014/main" id="{9AB650C6-B57B-68A1-75F1-928236422DCD}"/>
              </a:ext>
            </a:extLst>
          </p:cNvPr>
          <p:cNvCxnSpPr>
            <a:cxnSpLocks/>
          </p:cNvCxnSpPr>
          <p:nvPr userDrawn="1"/>
        </p:nvCxnSpPr>
        <p:spPr>
          <a:xfrm>
            <a:off x="648563" y="9598479"/>
            <a:ext cx="6262547" cy="0"/>
          </a:xfrm>
          <a:prstGeom prst="line">
            <a:avLst/>
          </a:prstGeom>
          <a:ln w="12700">
            <a:solidFill>
              <a:srgbClr val="00A8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ZoneTexte 19">
            <a:extLst>
              <a:ext uri="{FF2B5EF4-FFF2-40B4-BE49-F238E27FC236}">
                <a16:creationId xmlns:a16="http://schemas.microsoft.com/office/drawing/2014/main" id="{61DB20E4-8ADC-0330-A8B8-85B3D1CAECA3}"/>
              </a:ext>
            </a:extLst>
          </p:cNvPr>
          <p:cNvSpPr txBox="1"/>
          <p:nvPr userDrawn="1"/>
        </p:nvSpPr>
        <p:spPr>
          <a:xfrm>
            <a:off x="3496962" y="9850561"/>
            <a:ext cx="565750" cy="128685"/>
          </a:xfrm>
          <a:prstGeom prst="rect">
            <a:avLst/>
          </a:prstGeom>
          <a:noFill/>
          <a:ln>
            <a:noFill/>
          </a:ln>
        </p:spPr>
        <p:txBody>
          <a:bodyPr wrap="square" lIns="0" tIns="36000" rIns="0" bIns="0" rtlCol="0" anchor="ctr" anchorCtr="0">
            <a:spAutoFit/>
          </a:bodyPr>
          <a:lstStyle/>
          <a:p>
            <a:pPr algn="l"/>
            <a:r>
              <a:rPr lang="fr-FR" sz="600" b="1" i="0">
                <a:solidFill>
                  <a:srgbClr val="563089"/>
                </a:solidFill>
                <a:latin typeface="Mont Bold" pitchFamily="2" charset="0"/>
              </a:rPr>
              <a:t>FICHES MÉTIERS</a:t>
            </a:r>
          </a:p>
        </p:txBody>
      </p:sp>
      <p:pic>
        <p:nvPicPr>
          <p:cNvPr id="27" name="Image 26" descr="Une image contenant Police, texte, Graphique, capture d’écran&#10;&#10;Description générée automatiquement">
            <a:extLst>
              <a:ext uri="{FF2B5EF4-FFF2-40B4-BE49-F238E27FC236}">
                <a16:creationId xmlns:a16="http://schemas.microsoft.com/office/drawing/2014/main" id="{F8B75E2D-BB5A-720B-4220-3AD38DDD597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991" y="9791927"/>
            <a:ext cx="1028700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6400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67">
          <p15:clr>
            <a:srgbClr val="FBAE40"/>
          </p15:clr>
        </p15:guide>
        <p15:guide id="2" pos="238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497AE04-F03B-69EA-B161-DDC0C801BA2B}"/>
              </a:ext>
            </a:extLst>
          </p:cNvPr>
          <p:cNvSpPr/>
          <p:nvPr userDrawn="1"/>
        </p:nvSpPr>
        <p:spPr>
          <a:xfrm>
            <a:off x="627894" y="1306821"/>
            <a:ext cx="6271164" cy="629302"/>
          </a:xfrm>
          <a:prstGeom prst="rect">
            <a:avLst/>
          </a:prstGeom>
          <a:solidFill>
            <a:srgbClr val="EFE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space réservé du texte 18">
            <a:extLst>
              <a:ext uri="{FF2B5EF4-FFF2-40B4-BE49-F238E27FC236}">
                <a16:creationId xmlns:a16="http://schemas.microsoft.com/office/drawing/2014/main" id="{18FB52D3-72BF-F496-93AD-FD8D5F30C2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0326" y="1714289"/>
            <a:ext cx="6104946" cy="15388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buNone/>
              <a:defRPr sz="800" b="1" i="1">
                <a:solidFill>
                  <a:schemeClr val="accent1"/>
                </a:solidFill>
                <a:latin typeface="Mont SemiBold Italic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22" name="Espace réservé du texte 18">
            <a:extLst>
              <a:ext uri="{FF2B5EF4-FFF2-40B4-BE49-F238E27FC236}">
                <a16:creationId xmlns:a16="http://schemas.microsoft.com/office/drawing/2014/main" id="{A5542F06-78E4-28A5-D9D9-9EE831179F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6586" y="1346242"/>
            <a:ext cx="6104946" cy="30478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200" b="1" i="0">
                <a:solidFill>
                  <a:schemeClr val="accent4"/>
                </a:solidFill>
                <a:latin typeface="Mont Bold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2" name="Espace réservé du texte 18">
            <a:extLst>
              <a:ext uri="{FF2B5EF4-FFF2-40B4-BE49-F238E27FC236}">
                <a16:creationId xmlns:a16="http://schemas.microsoft.com/office/drawing/2014/main" id="{36DA29AD-A8A1-E6F1-3D68-CC9599C1ABB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19277" y="631705"/>
            <a:ext cx="6290796" cy="243808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buNone/>
              <a:defRPr sz="1800" b="1" i="0">
                <a:solidFill>
                  <a:schemeClr val="accent2"/>
                </a:solidFill>
                <a:latin typeface="Mont Bold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11" name="Espace réservé du texte 18">
            <a:extLst>
              <a:ext uri="{FF2B5EF4-FFF2-40B4-BE49-F238E27FC236}">
                <a16:creationId xmlns:a16="http://schemas.microsoft.com/office/drawing/2014/main" id="{15BFB79C-D27D-555C-0F2A-DFEE1013588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27894" y="1975544"/>
            <a:ext cx="4384153" cy="828804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800" b="1" i="0">
                <a:solidFill>
                  <a:schemeClr val="accent1"/>
                </a:solidFill>
                <a:latin typeface="Mont SemiBold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DB6E158F-7510-FB0B-73BD-C4A1589350C4}"/>
              </a:ext>
            </a:extLst>
          </p:cNvPr>
          <p:cNvCxnSpPr>
            <a:cxnSpLocks/>
          </p:cNvCxnSpPr>
          <p:nvPr userDrawn="1"/>
        </p:nvCxnSpPr>
        <p:spPr>
          <a:xfrm>
            <a:off x="600939" y="4902884"/>
            <a:ext cx="6203720" cy="0"/>
          </a:xfrm>
          <a:prstGeom prst="line">
            <a:avLst/>
          </a:prstGeom>
          <a:ln w="6350">
            <a:solidFill>
              <a:srgbClr val="5630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665E8969-B78F-F63B-8B13-80FC1B0C3A4D}"/>
              </a:ext>
            </a:extLst>
          </p:cNvPr>
          <p:cNvSpPr/>
          <p:nvPr userDrawn="1"/>
        </p:nvSpPr>
        <p:spPr>
          <a:xfrm>
            <a:off x="638909" y="5141683"/>
            <a:ext cx="6271164" cy="539805"/>
          </a:xfrm>
          <a:prstGeom prst="rect">
            <a:avLst/>
          </a:prstGeom>
          <a:solidFill>
            <a:srgbClr val="EFE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space réservé du texte 18">
            <a:extLst>
              <a:ext uri="{FF2B5EF4-FFF2-40B4-BE49-F238E27FC236}">
                <a16:creationId xmlns:a16="http://schemas.microsoft.com/office/drawing/2014/main" id="{F7F3801D-DBF2-C440-987D-4D71AE5F762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56586" y="5487114"/>
            <a:ext cx="6104946" cy="15388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buNone/>
              <a:defRPr sz="800" b="1" i="1">
                <a:solidFill>
                  <a:schemeClr val="accent1"/>
                </a:solidFill>
                <a:latin typeface="Mont SemiBold Italic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26" name="Espace réservé du texte 18">
            <a:extLst>
              <a:ext uri="{FF2B5EF4-FFF2-40B4-BE49-F238E27FC236}">
                <a16:creationId xmlns:a16="http://schemas.microsoft.com/office/drawing/2014/main" id="{36B9BB33-C539-3E77-C270-50BDAAB4357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68664" y="5150236"/>
            <a:ext cx="6104946" cy="287101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200" b="1" i="0">
                <a:solidFill>
                  <a:schemeClr val="accent4"/>
                </a:solidFill>
                <a:latin typeface="Mont Bold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28" name="Espace réservé du texte 18">
            <a:extLst>
              <a:ext uri="{FF2B5EF4-FFF2-40B4-BE49-F238E27FC236}">
                <a16:creationId xmlns:a16="http://schemas.microsoft.com/office/drawing/2014/main" id="{AECA97AE-E57F-52D8-ACA0-3E143937390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56586" y="5929630"/>
            <a:ext cx="4392437" cy="763046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800" b="1" i="0">
                <a:solidFill>
                  <a:schemeClr val="accent1"/>
                </a:solidFill>
                <a:latin typeface="Mont SemiBold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82266B0C-CB7E-7F57-587D-AD1FEC675848}"/>
              </a:ext>
            </a:extLst>
          </p:cNvPr>
          <p:cNvCxnSpPr>
            <a:cxnSpLocks/>
          </p:cNvCxnSpPr>
          <p:nvPr userDrawn="1"/>
        </p:nvCxnSpPr>
        <p:spPr>
          <a:xfrm>
            <a:off x="619277" y="7102453"/>
            <a:ext cx="6203720" cy="0"/>
          </a:xfrm>
          <a:prstGeom prst="line">
            <a:avLst/>
          </a:prstGeom>
          <a:ln w="6350">
            <a:solidFill>
              <a:srgbClr val="5630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F6DEBE42-A004-AD5D-7FA5-B25719FB8B28}"/>
              </a:ext>
            </a:extLst>
          </p:cNvPr>
          <p:cNvCxnSpPr>
            <a:cxnSpLocks/>
          </p:cNvCxnSpPr>
          <p:nvPr userDrawn="1"/>
        </p:nvCxnSpPr>
        <p:spPr>
          <a:xfrm>
            <a:off x="619277" y="3034815"/>
            <a:ext cx="6203720" cy="0"/>
          </a:xfrm>
          <a:prstGeom prst="line">
            <a:avLst/>
          </a:prstGeom>
          <a:ln w="6350">
            <a:solidFill>
              <a:srgbClr val="5630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pace réservé du texte 18">
            <a:extLst>
              <a:ext uri="{FF2B5EF4-FFF2-40B4-BE49-F238E27FC236}">
                <a16:creationId xmlns:a16="http://schemas.microsoft.com/office/drawing/2014/main" id="{FA13D0C7-2056-069D-6389-D7EA56B31D2F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27894" y="4019245"/>
            <a:ext cx="4384153" cy="672874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800" b="1" i="0">
                <a:solidFill>
                  <a:schemeClr val="accent1"/>
                </a:solidFill>
                <a:latin typeface="Mont SemiBold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8366949-824C-E8B8-4F5C-6AB101DBBB24}"/>
              </a:ext>
            </a:extLst>
          </p:cNvPr>
          <p:cNvSpPr/>
          <p:nvPr userDrawn="1"/>
        </p:nvSpPr>
        <p:spPr>
          <a:xfrm>
            <a:off x="645445" y="3262262"/>
            <a:ext cx="6283668" cy="583045"/>
          </a:xfrm>
          <a:prstGeom prst="rect">
            <a:avLst/>
          </a:prstGeom>
          <a:solidFill>
            <a:srgbClr val="EFE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0C2E9C98-CD87-580B-D0D1-E5DD7741C0C9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50326" y="3242291"/>
            <a:ext cx="6104946" cy="30478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200" b="1" i="0">
                <a:solidFill>
                  <a:schemeClr val="accent4"/>
                </a:solidFill>
                <a:latin typeface="Mont Bold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20" name="Espace réservé du texte 18">
            <a:extLst>
              <a:ext uri="{FF2B5EF4-FFF2-40B4-BE49-F238E27FC236}">
                <a16:creationId xmlns:a16="http://schemas.microsoft.com/office/drawing/2014/main" id="{1AA34217-4934-DE3F-5E06-F34EBCE280D4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50326" y="3673767"/>
            <a:ext cx="6104946" cy="129333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buNone/>
              <a:defRPr sz="800" b="1" i="1">
                <a:solidFill>
                  <a:schemeClr val="accent1"/>
                </a:solidFill>
                <a:latin typeface="Mont SemiBold Italic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6" name="Espace réservé du texte 17">
            <a:extLst>
              <a:ext uri="{FF2B5EF4-FFF2-40B4-BE49-F238E27FC236}">
                <a16:creationId xmlns:a16="http://schemas.microsoft.com/office/drawing/2014/main" id="{9A7DFCDB-BC4C-0231-D13D-3C6671C47F33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2852804" y="10143397"/>
            <a:ext cx="962025" cy="128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fr-FR" sz="600" b="1" i="0" kern="1200" dirty="0" smtClean="0">
                <a:solidFill>
                  <a:srgbClr val="00A79B"/>
                </a:solidFill>
                <a:effectLst/>
                <a:latin typeface="Mont SemiBold" pitchFamily="2" charset="0"/>
                <a:ea typeface="+mn-ea"/>
                <a:cs typeface="+mn-cs"/>
              </a:defRPr>
            </a:lvl1pPr>
            <a:lvl5pPr marL="2851100" indent="0"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Espace réservé du numéro de diapositive 6">
            <a:extLst>
              <a:ext uri="{FF2B5EF4-FFF2-40B4-BE49-F238E27FC236}">
                <a16:creationId xmlns:a16="http://schemas.microsoft.com/office/drawing/2014/main" id="{BED97A25-4387-B1BE-EA7B-B42D04277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33231" y="9846292"/>
            <a:ext cx="1700927" cy="189133"/>
          </a:xfrm>
          <a:prstGeom prst="rect">
            <a:avLst/>
          </a:prstGeom>
        </p:spPr>
        <p:txBody>
          <a:bodyPr/>
          <a:lstStyle>
            <a:lvl1pPr algn="r">
              <a:defRPr sz="1050" b="1" i="0">
                <a:solidFill>
                  <a:srgbClr val="563089"/>
                </a:solidFill>
                <a:latin typeface="Mont Bold" pitchFamily="2" charset="0"/>
              </a:defRPr>
            </a:lvl1pPr>
          </a:lstStyle>
          <a:p>
            <a:fld id="{2599F6DB-6A18-5640-963E-F058E2776B88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DEE2E0F0-7A54-D3A3-5EAD-0C081F299017}"/>
              </a:ext>
            </a:extLst>
          </p:cNvPr>
          <p:cNvCxnSpPr>
            <a:cxnSpLocks/>
          </p:cNvCxnSpPr>
          <p:nvPr userDrawn="1"/>
        </p:nvCxnSpPr>
        <p:spPr>
          <a:xfrm>
            <a:off x="648563" y="9598479"/>
            <a:ext cx="6262547" cy="0"/>
          </a:xfrm>
          <a:prstGeom prst="line">
            <a:avLst/>
          </a:prstGeom>
          <a:ln w="12700">
            <a:solidFill>
              <a:srgbClr val="00A8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>
            <a:extLst>
              <a:ext uri="{FF2B5EF4-FFF2-40B4-BE49-F238E27FC236}">
                <a16:creationId xmlns:a16="http://schemas.microsoft.com/office/drawing/2014/main" id="{4E580E1F-AEE2-C0DE-103F-89CAAEA3C916}"/>
              </a:ext>
            </a:extLst>
          </p:cNvPr>
          <p:cNvSpPr txBox="1"/>
          <p:nvPr userDrawn="1"/>
        </p:nvSpPr>
        <p:spPr>
          <a:xfrm>
            <a:off x="3496962" y="9850561"/>
            <a:ext cx="565750" cy="128685"/>
          </a:xfrm>
          <a:prstGeom prst="rect">
            <a:avLst/>
          </a:prstGeom>
          <a:noFill/>
          <a:ln>
            <a:noFill/>
          </a:ln>
        </p:spPr>
        <p:txBody>
          <a:bodyPr wrap="square" lIns="0" tIns="36000" rIns="0" bIns="0" rtlCol="0" anchor="ctr" anchorCtr="0">
            <a:spAutoFit/>
          </a:bodyPr>
          <a:lstStyle/>
          <a:p>
            <a:pPr algn="l"/>
            <a:r>
              <a:rPr lang="fr-FR" sz="600" b="1" i="0">
                <a:solidFill>
                  <a:srgbClr val="563089"/>
                </a:solidFill>
                <a:latin typeface="Mont Bold" pitchFamily="2" charset="0"/>
              </a:rPr>
              <a:t>FICHES MÉTIERS</a:t>
            </a:r>
          </a:p>
        </p:txBody>
      </p:sp>
      <p:pic>
        <p:nvPicPr>
          <p:cNvPr id="23" name="Image 22" descr="Une image contenant Police, texte, Graphique, capture d’écran&#10;&#10;Description générée automatiquement">
            <a:extLst>
              <a:ext uri="{FF2B5EF4-FFF2-40B4-BE49-F238E27FC236}">
                <a16:creationId xmlns:a16="http://schemas.microsoft.com/office/drawing/2014/main" id="{F742162D-9BA4-26EB-8EA5-FBBEE87891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991" y="9791927"/>
            <a:ext cx="1028700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0273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 28" descr="Une image contenant capture d’écran, Graphique, Caractère coloré&#10;&#10;Description générée automatiquement">
            <a:extLst>
              <a:ext uri="{FF2B5EF4-FFF2-40B4-BE49-F238E27FC236}">
                <a16:creationId xmlns:a16="http://schemas.microsoft.com/office/drawing/2014/main" id="{9858EFB4-6840-A080-4394-80CC2C9F38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734" t="1379" r="1992" b="1373"/>
          <a:stretch/>
        </p:blipFill>
        <p:spPr>
          <a:xfrm>
            <a:off x="-24075" y="3629"/>
            <a:ext cx="7606610" cy="10729865"/>
          </a:xfrm>
          <a:prstGeom prst="rect">
            <a:avLst/>
          </a:prstGeom>
        </p:spPr>
      </p:pic>
      <p:sp>
        <p:nvSpPr>
          <p:cNvPr id="22" name="Espace réservé du texte 18">
            <a:extLst>
              <a:ext uri="{FF2B5EF4-FFF2-40B4-BE49-F238E27FC236}">
                <a16:creationId xmlns:a16="http://schemas.microsoft.com/office/drawing/2014/main" id="{A5542F06-78E4-28A5-D9D9-9EE831179F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9277" y="1243733"/>
            <a:ext cx="6290796" cy="30478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200" b="1" i="0">
                <a:solidFill>
                  <a:schemeClr val="accent4"/>
                </a:solidFill>
                <a:latin typeface="Mont Bold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2" name="Espace réservé du texte 18">
            <a:extLst>
              <a:ext uri="{FF2B5EF4-FFF2-40B4-BE49-F238E27FC236}">
                <a16:creationId xmlns:a16="http://schemas.microsoft.com/office/drawing/2014/main" id="{36DA29AD-A8A1-E6F1-3D68-CC9599C1ABB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19277" y="642090"/>
            <a:ext cx="6290796" cy="243808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buNone/>
              <a:defRPr sz="1800" b="1" i="0">
                <a:solidFill>
                  <a:schemeClr val="accent2"/>
                </a:solidFill>
                <a:latin typeface="Mont Bold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4" name="Espace réservé du texte 18">
            <a:extLst>
              <a:ext uri="{FF2B5EF4-FFF2-40B4-BE49-F238E27FC236}">
                <a16:creationId xmlns:a16="http://schemas.microsoft.com/office/drawing/2014/main" id="{F0BF99C7-22EB-94D6-ADCE-7760819C66A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19277" y="1600403"/>
            <a:ext cx="6290796" cy="2186786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800" b="1" i="0">
                <a:solidFill>
                  <a:srgbClr val="1C4852"/>
                </a:solidFill>
                <a:latin typeface="Mont SemiBold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6" name="Espace réservé du texte 18">
            <a:extLst>
              <a:ext uri="{FF2B5EF4-FFF2-40B4-BE49-F238E27FC236}">
                <a16:creationId xmlns:a16="http://schemas.microsoft.com/office/drawing/2014/main" id="{1075B6A8-6E1B-8E65-E70B-555811D4CF9A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46927" y="4201232"/>
            <a:ext cx="6290796" cy="30478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200" b="1" i="0">
                <a:solidFill>
                  <a:schemeClr val="accent4"/>
                </a:solidFill>
                <a:latin typeface="Mont Bold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8" name="Espace réservé du texte 18">
            <a:extLst>
              <a:ext uri="{FF2B5EF4-FFF2-40B4-BE49-F238E27FC236}">
                <a16:creationId xmlns:a16="http://schemas.microsoft.com/office/drawing/2014/main" id="{6D236F74-07D3-349D-E81C-E76952EA377F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46927" y="4557902"/>
            <a:ext cx="6290796" cy="385918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800" b="1" i="0">
                <a:solidFill>
                  <a:srgbClr val="1C4852"/>
                </a:solidFill>
                <a:latin typeface="Mont SemiBold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9" name="Espace réservé du texte 18">
            <a:extLst>
              <a:ext uri="{FF2B5EF4-FFF2-40B4-BE49-F238E27FC236}">
                <a16:creationId xmlns:a16="http://schemas.microsoft.com/office/drawing/2014/main" id="{7CCF7EDA-CB61-D001-1683-100E83EBB2C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19277" y="5502144"/>
            <a:ext cx="6290796" cy="243808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buNone/>
              <a:defRPr sz="1800" b="1" i="0">
                <a:solidFill>
                  <a:schemeClr val="accent2"/>
                </a:solidFill>
                <a:latin typeface="Mont Bold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10" name="Espace réservé du texte 18">
            <a:extLst>
              <a:ext uri="{FF2B5EF4-FFF2-40B4-BE49-F238E27FC236}">
                <a16:creationId xmlns:a16="http://schemas.microsoft.com/office/drawing/2014/main" id="{0D761A54-D254-049B-1F2A-0F9154E94525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27894" y="5896073"/>
            <a:ext cx="6290796" cy="385918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800" b="1" i="0">
                <a:solidFill>
                  <a:srgbClr val="1C4852"/>
                </a:solidFill>
                <a:latin typeface="Mont SemiBold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542AD6BD-D190-8090-C834-5C704FC78D56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619277" y="6543773"/>
            <a:ext cx="3116262" cy="228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b="1" i="0">
                <a:latin typeface="Mont Bold" pitchFamily="2" charset="0"/>
              </a:defRPr>
            </a:lvl1pPr>
          </a:lstStyle>
          <a:p>
            <a:endParaRPr lang="fr-FR"/>
          </a:p>
        </p:txBody>
      </p:sp>
      <p:sp>
        <p:nvSpPr>
          <p:cNvPr id="19" name="Espace réservé pour une image  17">
            <a:extLst>
              <a:ext uri="{FF2B5EF4-FFF2-40B4-BE49-F238E27FC236}">
                <a16:creationId xmlns:a16="http://schemas.microsoft.com/office/drawing/2014/main" id="{C11FB4F3-35F2-C008-F4E9-F1F827B0660A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3945923" y="6543773"/>
            <a:ext cx="2972767" cy="228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b="1" i="0">
                <a:latin typeface="Mont Bold" pitchFamily="2" charset="0"/>
              </a:defRPr>
            </a:lvl1pPr>
          </a:lstStyle>
          <a:p>
            <a:endParaRPr lang="fr-FR"/>
          </a:p>
        </p:txBody>
      </p:sp>
      <p:sp>
        <p:nvSpPr>
          <p:cNvPr id="12" name="Espace réservé du texte 17">
            <a:extLst>
              <a:ext uri="{FF2B5EF4-FFF2-40B4-BE49-F238E27FC236}">
                <a16:creationId xmlns:a16="http://schemas.microsoft.com/office/drawing/2014/main" id="{5000C013-8557-4048-2C15-E67614D2B29B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2852804" y="10143397"/>
            <a:ext cx="962025" cy="128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fr-FR" sz="600" b="1" i="0" kern="1200" dirty="0" smtClean="0">
                <a:solidFill>
                  <a:srgbClr val="00A79B"/>
                </a:solidFill>
                <a:effectLst/>
                <a:latin typeface="Mont SemiBold" pitchFamily="2" charset="0"/>
                <a:ea typeface="+mn-ea"/>
                <a:cs typeface="+mn-cs"/>
              </a:defRPr>
            </a:lvl1pPr>
            <a:lvl5pPr marL="2851100" indent="0"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5" name="Espace réservé du numéro de diapositive 6">
            <a:extLst>
              <a:ext uri="{FF2B5EF4-FFF2-40B4-BE49-F238E27FC236}">
                <a16:creationId xmlns:a16="http://schemas.microsoft.com/office/drawing/2014/main" id="{AAA9B9AE-35E3-7F66-25FD-5335ECFE6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33231" y="9846292"/>
            <a:ext cx="1700927" cy="189133"/>
          </a:xfrm>
          <a:prstGeom prst="rect">
            <a:avLst/>
          </a:prstGeom>
        </p:spPr>
        <p:txBody>
          <a:bodyPr/>
          <a:lstStyle>
            <a:lvl1pPr algn="r">
              <a:defRPr sz="1050" b="1" i="0">
                <a:solidFill>
                  <a:srgbClr val="563089"/>
                </a:solidFill>
                <a:latin typeface="Mont Bold" pitchFamily="2" charset="0"/>
              </a:defRPr>
            </a:lvl1pPr>
          </a:lstStyle>
          <a:p>
            <a:fld id="{2599F6DB-6A18-5640-963E-F058E2776B88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71981EBB-F113-B72D-62B6-02B7F8316143}"/>
              </a:ext>
            </a:extLst>
          </p:cNvPr>
          <p:cNvCxnSpPr>
            <a:cxnSpLocks/>
          </p:cNvCxnSpPr>
          <p:nvPr userDrawn="1"/>
        </p:nvCxnSpPr>
        <p:spPr>
          <a:xfrm>
            <a:off x="648563" y="9598479"/>
            <a:ext cx="6262547" cy="0"/>
          </a:xfrm>
          <a:prstGeom prst="line">
            <a:avLst/>
          </a:prstGeom>
          <a:ln w="12700">
            <a:solidFill>
              <a:srgbClr val="00A8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>
            <a:extLst>
              <a:ext uri="{FF2B5EF4-FFF2-40B4-BE49-F238E27FC236}">
                <a16:creationId xmlns:a16="http://schemas.microsoft.com/office/drawing/2014/main" id="{B3A13EEB-6273-40F3-6D64-226A11BF3B99}"/>
              </a:ext>
            </a:extLst>
          </p:cNvPr>
          <p:cNvSpPr txBox="1"/>
          <p:nvPr userDrawn="1"/>
        </p:nvSpPr>
        <p:spPr>
          <a:xfrm>
            <a:off x="3496962" y="9850561"/>
            <a:ext cx="565750" cy="128685"/>
          </a:xfrm>
          <a:prstGeom prst="rect">
            <a:avLst/>
          </a:prstGeom>
          <a:noFill/>
          <a:ln>
            <a:noFill/>
          </a:ln>
        </p:spPr>
        <p:txBody>
          <a:bodyPr wrap="square" lIns="0" tIns="36000" rIns="0" bIns="0" rtlCol="0" anchor="ctr" anchorCtr="0">
            <a:spAutoFit/>
          </a:bodyPr>
          <a:lstStyle/>
          <a:p>
            <a:pPr algn="l"/>
            <a:r>
              <a:rPr lang="fr-FR" sz="600" b="1" i="0">
                <a:solidFill>
                  <a:srgbClr val="563089"/>
                </a:solidFill>
                <a:latin typeface="Mont Bold" pitchFamily="2" charset="0"/>
              </a:rPr>
              <a:t>FICHES MÉTIERS</a:t>
            </a:r>
          </a:p>
        </p:txBody>
      </p:sp>
      <p:pic>
        <p:nvPicPr>
          <p:cNvPr id="20" name="Image 19" descr="Une image contenant Police, texte, Graphique, capture d’écran&#10;&#10;Description générée automatiquement">
            <a:extLst>
              <a:ext uri="{FF2B5EF4-FFF2-40B4-BE49-F238E27FC236}">
                <a16:creationId xmlns:a16="http://schemas.microsoft.com/office/drawing/2014/main" id="{455AA41F-5698-F9CC-0992-02778ACB06E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991" y="9791927"/>
            <a:ext cx="1028700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1556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Une image contenant capture d’écran, Graphique, Caractère coloré&#10;&#10;Description générée automatiquement">
            <a:extLst>
              <a:ext uri="{FF2B5EF4-FFF2-40B4-BE49-F238E27FC236}">
                <a16:creationId xmlns:a16="http://schemas.microsoft.com/office/drawing/2014/main" id="{BDE64B78-AF32-9381-86EA-8855DA9DF1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734" t="1379" r="1992" b="1373"/>
          <a:stretch/>
        </p:blipFill>
        <p:spPr>
          <a:xfrm>
            <a:off x="0" y="-43311"/>
            <a:ext cx="7606610" cy="1072986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497AE04-F03B-69EA-B161-DDC0C801BA2B}"/>
              </a:ext>
            </a:extLst>
          </p:cNvPr>
          <p:cNvSpPr/>
          <p:nvPr userDrawn="1"/>
        </p:nvSpPr>
        <p:spPr>
          <a:xfrm>
            <a:off x="662493" y="993758"/>
            <a:ext cx="6271164" cy="629302"/>
          </a:xfrm>
          <a:prstGeom prst="rect">
            <a:avLst/>
          </a:prstGeom>
          <a:solidFill>
            <a:srgbClr val="EFE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space réservé du texte 18">
            <a:extLst>
              <a:ext uri="{FF2B5EF4-FFF2-40B4-BE49-F238E27FC236}">
                <a16:creationId xmlns:a16="http://schemas.microsoft.com/office/drawing/2014/main" id="{18FB52D3-72BF-F496-93AD-FD8D5F30C2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9712" y="1376409"/>
            <a:ext cx="6104946" cy="15388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buNone/>
              <a:defRPr sz="800" b="1" i="1">
                <a:solidFill>
                  <a:schemeClr val="accent1"/>
                </a:solidFill>
                <a:latin typeface="Mont SemiBold Italic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22" name="Espace réservé du texte 18">
            <a:extLst>
              <a:ext uri="{FF2B5EF4-FFF2-40B4-BE49-F238E27FC236}">
                <a16:creationId xmlns:a16="http://schemas.microsoft.com/office/drawing/2014/main" id="{A5542F06-78E4-28A5-D9D9-9EE831179F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9712" y="1056561"/>
            <a:ext cx="6104946" cy="30478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200" b="1" i="0">
                <a:solidFill>
                  <a:schemeClr val="accent4"/>
                </a:solidFill>
                <a:latin typeface="Mont Bold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2" name="Espace réservé du texte 18">
            <a:extLst>
              <a:ext uri="{FF2B5EF4-FFF2-40B4-BE49-F238E27FC236}">
                <a16:creationId xmlns:a16="http://schemas.microsoft.com/office/drawing/2014/main" id="{36DA29AD-A8A1-E6F1-3D68-CC9599C1ABB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19277" y="631705"/>
            <a:ext cx="6290796" cy="243808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buNone/>
              <a:defRPr sz="1800" b="1" i="0">
                <a:solidFill>
                  <a:schemeClr val="accent2"/>
                </a:solidFill>
                <a:latin typeface="Mont Bold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11" name="Espace réservé du texte 18">
            <a:extLst>
              <a:ext uri="{FF2B5EF4-FFF2-40B4-BE49-F238E27FC236}">
                <a16:creationId xmlns:a16="http://schemas.microsoft.com/office/drawing/2014/main" id="{15BFB79C-D27D-555C-0F2A-DFEE1013588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07996" y="1674803"/>
            <a:ext cx="4384153" cy="95421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800" b="1" i="0">
                <a:solidFill>
                  <a:schemeClr val="accent1"/>
                </a:solidFill>
                <a:latin typeface="Mont SemiBold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65E8969-B78F-F63B-8B13-80FC1B0C3A4D}"/>
              </a:ext>
            </a:extLst>
          </p:cNvPr>
          <p:cNvSpPr/>
          <p:nvPr userDrawn="1"/>
        </p:nvSpPr>
        <p:spPr>
          <a:xfrm>
            <a:off x="686721" y="2356096"/>
            <a:ext cx="6271164" cy="539805"/>
          </a:xfrm>
          <a:prstGeom prst="rect">
            <a:avLst/>
          </a:prstGeom>
          <a:solidFill>
            <a:srgbClr val="EFE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space réservé du texte 18">
            <a:extLst>
              <a:ext uri="{FF2B5EF4-FFF2-40B4-BE49-F238E27FC236}">
                <a16:creationId xmlns:a16="http://schemas.microsoft.com/office/drawing/2014/main" id="{F7F3801D-DBF2-C440-987D-4D71AE5F762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38591" y="3999358"/>
            <a:ext cx="6104946" cy="15388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buNone/>
              <a:defRPr sz="800" b="1" i="1">
                <a:solidFill>
                  <a:schemeClr val="accent1"/>
                </a:solidFill>
                <a:latin typeface="Mont SemiBold Italic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26" name="Espace réservé du texte 18">
            <a:extLst>
              <a:ext uri="{FF2B5EF4-FFF2-40B4-BE49-F238E27FC236}">
                <a16:creationId xmlns:a16="http://schemas.microsoft.com/office/drawing/2014/main" id="{36B9BB33-C539-3E77-C270-50BDAAB4357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27364" y="3697612"/>
            <a:ext cx="6104946" cy="287101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200" b="1" i="0">
                <a:solidFill>
                  <a:schemeClr val="accent4"/>
                </a:solidFill>
                <a:latin typeface="Mont Bold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28" name="Espace réservé du texte 18">
            <a:extLst>
              <a:ext uri="{FF2B5EF4-FFF2-40B4-BE49-F238E27FC236}">
                <a16:creationId xmlns:a16="http://schemas.microsoft.com/office/drawing/2014/main" id="{AECA97AE-E57F-52D8-ACA0-3E143937390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38591" y="4297665"/>
            <a:ext cx="4392437" cy="1442214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800" b="1" i="0">
                <a:solidFill>
                  <a:schemeClr val="accent1"/>
                </a:solidFill>
                <a:latin typeface="Mont SemiBold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47992A4-FE62-6198-41D4-1EF30E6C909F}"/>
              </a:ext>
            </a:extLst>
          </p:cNvPr>
          <p:cNvSpPr/>
          <p:nvPr userDrawn="1"/>
        </p:nvSpPr>
        <p:spPr>
          <a:xfrm>
            <a:off x="682557" y="5202976"/>
            <a:ext cx="6271164" cy="448269"/>
          </a:xfrm>
          <a:prstGeom prst="rect">
            <a:avLst/>
          </a:prstGeom>
          <a:solidFill>
            <a:srgbClr val="EFE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Espace réservé du texte 18">
            <a:extLst>
              <a:ext uri="{FF2B5EF4-FFF2-40B4-BE49-F238E27FC236}">
                <a16:creationId xmlns:a16="http://schemas.microsoft.com/office/drawing/2014/main" id="{58869EF6-63FC-7230-6A26-851F521365E3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38591" y="5444443"/>
            <a:ext cx="6104946" cy="15388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buNone/>
              <a:defRPr sz="800" b="1" i="1">
                <a:solidFill>
                  <a:schemeClr val="accent1"/>
                </a:solidFill>
                <a:latin typeface="Mont SemiBold Italic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45" name="Espace réservé du texte 18">
            <a:extLst>
              <a:ext uri="{FF2B5EF4-FFF2-40B4-BE49-F238E27FC236}">
                <a16:creationId xmlns:a16="http://schemas.microsoft.com/office/drawing/2014/main" id="{0C0DC93E-A9F0-B205-F024-195E76AB27FC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38591" y="5242288"/>
            <a:ext cx="6104946" cy="1303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200" b="1" i="0">
                <a:solidFill>
                  <a:schemeClr val="accent4"/>
                </a:solidFill>
                <a:latin typeface="Mont Bold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F6DEBE42-A004-AD5D-7FA5-B25719FB8B28}"/>
              </a:ext>
            </a:extLst>
          </p:cNvPr>
          <p:cNvCxnSpPr>
            <a:cxnSpLocks/>
          </p:cNvCxnSpPr>
          <p:nvPr userDrawn="1"/>
        </p:nvCxnSpPr>
        <p:spPr>
          <a:xfrm>
            <a:off x="656586" y="2270404"/>
            <a:ext cx="6203720" cy="0"/>
          </a:xfrm>
          <a:prstGeom prst="line">
            <a:avLst/>
          </a:prstGeom>
          <a:ln w="6350">
            <a:solidFill>
              <a:srgbClr val="5630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pace réservé du texte 18">
            <a:extLst>
              <a:ext uri="{FF2B5EF4-FFF2-40B4-BE49-F238E27FC236}">
                <a16:creationId xmlns:a16="http://schemas.microsoft.com/office/drawing/2014/main" id="{FA13D0C7-2056-069D-6389-D7EA56B31D2F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07996" y="2843010"/>
            <a:ext cx="4402021" cy="67087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800" b="1" i="0">
                <a:solidFill>
                  <a:schemeClr val="accent1"/>
                </a:solidFill>
                <a:latin typeface="Mont SemiBold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0C2E9C98-CD87-580B-D0D1-E5DD7741C0C9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45602" y="2412234"/>
            <a:ext cx="6104946" cy="30478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200" b="1" i="0">
                <a:solidFill>
                  <a:schemeClr val="accent4"/>
                </a:solidFill>
                <a:latin typeface="Mont Bold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20" name="Espace réservé du texte 18">
            <a:extLst>
              <a:ext uri="{FF2B5EF4-FFF2-40B4-BE49-F238E27FC236}">
                <a16:creationId xmlns:a16="http://schemas.microsoft.com/office/drawing/2014/main" id="{1AA34217-4934-DE3F-5E06-F34EBCE280D4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745602" y="2582460"/>
            <a:ext cx="6104946" cy="129333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buNone/>
              <a:defRPr sz="800" b="1" i="1">
                <a:solidFill>
                  <a:schemeClr val="accent1"/>
                </a:solidFill>
                <a:latin typeface="Mont SemiBold Italic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cxnSp>
        <p:nvCxnSpPr>
          <p:cNvPr id="31" name="Connecteur droit 30">
            <a:extLst>
              <a:ext uri="{FF2B5EF4-FFF2-40B4-BE49-F238E27FC236}">
                <a16:creationId xmlns:a16="http://schemas.microsoft.com/office/drawing/2014/main" id="{6684AB5C-4A3E-6FDE-5A3A-22BE0DCC8751}"/>
              </a:ext>
            </a:extLst>
          </p:cNvPr>
          <p:cNvCxnSpPr>
            <a:cxnSpLocks/>
          </p:cNvCxnSpPr>
          <p:nvPr userDrawn="1"/>
        </p:nvCxnSpPr>
        <p:spPr>
          <a:xfrm>
            <a:off x="677977" y="5117306"/>
            <a:ext cx="6203720" cy="0"/>
          </a:xfrm>
          <a:prstGeom prst="line">
            <a:avLst/>
          </a:prstGeom>
          <a:ln w="6350">
            <a:solidFill>
              <a:srgbClr val="5630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>
            <a:extLst>
              <a:ext uri="{FF2B5EF4-FFF2-40B4-BE49-F238E27FC236}">
                <a16:creationId xmlns:a16="http://schemas.microsoft.com/office/drawing/2014/main" id="{B9CB6658-B172-8925-0E8F-2B1C93ECB9D5}"/>
              </a:ext>
            </a:extLst>
          </p:cNvPr>
          <p:cNvSpPr/>
          <p:nvPr userDrawn="1"/>
        </p:nvSpPr>
        <p:spPr>
          <a:xfrm>
            <a:off x="644255" y="7384282"/>
            <a:ext cx="6271164" cy="448269"/>
          </a:xfrm>
          <a:prstGeom prst="rect">
            <a:avLst/>
          </a:prstGeom>
          <a:solidFill>
            <a:srgbClr val="EFE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Espace réservé du texte 18">
            <a:extLst>
              <a:ext uri="{FF2B5EF4-FFF2-40B4-BE49-F238E27FC236}">
                <a16:creationId xmlns:a16="http://schemas.microsoft.com/office/drawing/2014/main" id="{D9260383-573B-3644-60EA-41A794210D4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97578" y="7235202"/>
            <a:ext cx="6104946" cy="15388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buNone/>
              <a:defRPr sz="800" b="1" i="1">
                <a:solidFill>
                  <a:schemeClr val="accent1"/>
                </a:solidFill>
                <a:latin typeface="Mont SemiBold Italic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38" name="Espace réservé du texte 18">
            <a:extLst>
              <a:ext uri="{FF2B5EF4-FFF2-40B4-BE49-F238E27FC236}">
                <a16:creationId xmlns:a16="http://schemas.microsoft.com/office/drawing/2014/main" id="{4BCFD97D-D58F-3E0A-0D9E-D20A7BC37AC7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97578" y="7010891"/>
            <a:ext cx="6104946" cy="1303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200" b="1" i="0">
                <a:solidFill>
                  <a:schemeClr val="accent4"/>
                </a:solidFill>
                <a:latin typeface="Mont Bold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3" name="Espace réservé du texte 18">
            <a:extLst>
              <a:ext uri="{FF2B5EF4-FFF2-40B4-BE49-F238E27FC236}">
                <a16:creationId xmlns:a16="http://schemas.microsoft.com/office/drawing/2014/main" id="{AAF712A2-6442-BE53-C2B9-A6CB16EA20E4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45602" y="5837752"/>
            <a:ext cx="4364785" cy="76486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800" b="1" i="0">
                <a:solidFill>
                  <a:schemeClr val="accent1"/>
                </a:solidFill>
                <a:latin typeface="Mont SemiBold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cxnSp>
        <p:nvCxnSpPr>
          <p:cNvPr id="6" name="Connecteur droit 5">
            <a:extLst>
              <a:ext uri="{FF2B5EF4-FFF2-40B4-BE49-F238E27FC236}">
                <a16:creationId xmlns:a16="http://schemas.microsoft.com/office/drawing/2014/main" id="{7A44592C-471E-8366-469B-45D71741135B}"/>
              </a:ext>
            </a:extLst>
          </p:cNvPr>
          <p:cNvCxnSpPr>
            <a:cxnSpLocks/>
          </p:cNvCxnSpPr>
          <p:nvPr userDrawn="1"/>
        </p:nvCxnSpPr>
        <p:spPr>
          <a:xfrm>
            <a:off x="686721" y="7235202"/>
            <a:ext cx="6203720" cy="0"/>
          </a:xfrm>
          <a:prstGeom prst="line">
            <a:avLst/>
          </a:prstGeom>
          <a:ln w="6350">
            <a:solidFill>
              <a:srgbClr val="5630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texte 17">
            <a:extLst>
              <a:ext uri="{FF2B5EF4-FFF2-40B4-BE49-F238E27FC236}">
                <a16:creationId xmlns:a16="http://schemas.microsoft.com/office/drawing/2014/main" id="{D7664A86-9C04-4C11-FEE8-14582B13C03B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2852804" y="10143397"/>
            <a:ext cx="962025" cy="128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fr-FR" sz="600" b="1" i="0" kern="1200" dirty="0" smtClean="0">
                <a:solidFill>
                  <a:srgbClr val="00A79B"/>
                </a:solidFill>
                <a:effectLst/>
                <a:latin typeface="Mont SemiBold" pitchFamily="2" charset="0"/>
                <a:ea typeface="+mn-ea"/>
                <a:cs typeface="+mn-cs"/>
              </a:defRPr>
            </a:lvl1pPr>
            <a:lvl5pPr marL="2851100" indent="0"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7" name="Espace réservé du numéro de diapositive 6">
            <a:extLst>
              <a:ext uri="{FF2B5EF4-FFF2-40B4-BE49-F238E27FC236}">
                <a16:creationId xmlns:a16="http://schemas.microsoft.com/office/drawing/2014/main" id="{E6E987C1-91D0-CB25-D3F2-E07DBD021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33231" y="9846292"/>
            <a:ext cx="1700927" cy="189133"/>
          </a:xfrm>
          <a:prstGeom prst="rect">
            <a:avLst/>
          </a:prstGeom>
        </p:spPr>
        <p:txBody>
          <a:bodyPr/>
          <a:lstStyle>
            <a:lvl1pPr algn="r">
              <a:defRPr sz="1050" b="1" i="0">
                <a:solidFill>
                  <a:srgbClr val="563089"/>
                </a:solidFill>
                <a:latin typeface="Mont Bold" pitchFamily="2" charset="0"/>
              </a:defRPr>
            </a:lvl1pPr>
          </a:lstStyle>
          <a:p>
            <a:fld id="{2599F6DB-6A18-5640-963E-F058E2776B88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8" name="Connecteur droit 17">
            <a:extLst>
              <a:ext uri="{FF2B5EF4-FFF2-40B4-BE49-F238E27FC236}">
                <a16:creationId xmlns:a16="http://schemas.microsoft.com/office/drawing/2014/main" id="{0E229029-A80E-70E9-9B04-E37869857687}"/>
              </a:ext>
            </a:extLst>
          </p:cNvPr>
          <p:cNvCxnSpPr>
            <a:cxnSpLocks/>
          </p:cNvCxnSpPr>
          <p:nvPr userDrawn="1"/>
        </p:nvCxnSpPr>
        <p:spPr>
          <a:xfrm>
            <a:off x="648563" y="9598479"/>
            <a:ext cx="6262547" cy="0"/>
          </a:xfrm>
          <a:prstGeom prst="line">
            <a:avLst/>
          </a:prstGeom>
          <a:ln w="12700">
            <a:solidFill>
              <a:srgbClr val="00A8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>
            <a:extLst>
              <a:ext uri="{FF2B5EF4-FFF2-40B4-BE49-F238E27FC236}">
                <a16:creationId xmlns:a16="http://schemas.microsoft.com/office/drawing/2014/main" id="{4E63E085-3524-E45C-8B9A-1204C916AF50}"/>
              </a:ext>
            </a:extLst>
          </p:cNvPr>
          <p:cNvSpPr txBox="1"/>
          <p:nvPr userDrawn="1"/>
        </p:nvSpPr>
        <p:spPr>
          <a:xfrm>
            <a:off x="3496962" y="9850561"/>
            <a:ext cx="565750" cy="128685"/>
          </a:xfrm>
          <a:prstGeom prst="rect">
            <a:avLst/>
          </a:prstGeom>
          <a:noFill/>
          <a:ln>
            <a:noFill/>
          </a:ln>
        </p:spPr>
        <p:txBody>
          <a:bodyPr wrap="square" lIns="0" tIns="36000" rIns="0" bIns="0" rtlCol="0" anchor="ctr" anchorCtr="0">
            <a:spAutoFit/>
          </a:bodyPr>
          <a:lstStyle/>
          <a:p>
            <a:pPr algn="l"/>
            <a:r>
              <a:rPr lang="fr-FR" sz="600" b="1" i="0">
                <a:solidFill>
                  <a:srgbClr val="563089"/>
                </a:solidFill>
                <a:latin typeface="Mont Bold" pitchFamily="2" charset="0"/>
              </a:rPr>
              <a:t>FICHES MÉTIERS</a:t>
            </a:r>
          </a:p>
        </p:txBody>
      </p:sp>
      <p:pic>
        <p:nvPicPr>
          <p:cNvPr id="27" name="Image 26" descr="Une image contenant Police, texte, Graphique, capture d’écran&#10;&#10;Description générée automatiquement">
            <a:extLst>
              <a:ext uri="{FF2B5EF4-FFF2-40B4-BE49-F238E27FC236}">
                <a16:creationId xmlns:a16="http://schemas.microsoft.com/office/drawing/2014/main" id="{455121BD-29BC-8DC2-3E1A-B898AB63787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991" y="9791927"/>
            <a:ext cx="1028700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892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ge de gard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Une image contenant texte, ordinateur, Ordinateur personnel, intérieur&#10;&#10;Description générée automatiquement">
            <a:extLst>
              <a:ext uri="{FF2B5EF4-FFF2-40B4-BE49-F238E27FC236}">
                <a16:creationId xmlns:a16="http://schemas.microsoft.com/office/drawing/2014/main" id="{83AE61DA-346D-8D68-33EA-47031B31DE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b="33826"/>
          <a:stretch/>
        </p:blipFill>
        <p:spPr>
          <a:xfrm>
            <a:off x="95534" y="3286396"/>
            <a:ext cx="7464141" cy="7405417"/>
          </a:xfrm>
          <a:prstGeom prst="rect">
            <a:avLst/>
          </a:prstGeom>
        </p:spPr>
      </p:pic>
      <p:pic>
        <p:nvPicPr>
          <p:cNvPr id="13" name="Image 12" descr="Une image contenant Graphique, Caractère coloré, graphisme, conception&#10;&#10;Description générée automatiquement">
            <a:extLst>
              <a:ext uri="{FF2B5EF4-FFF2-40B4-BE49-F238E27FC236}">
                <a16:creationId xmlns:a16="http://schemas.microsoft.com/office/drawing/2014/main" id="{731FB8CB-6045-8D5A-CB6F-F3BF666145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940" t="1302" r="2128" b="1615"/>
          <a:stretch/>
        </p:blipFill>
        <p:spPr>
          <a:xfrm>
            <a:off x="-5899" y="0"/>
            <a:ext cx="7565574" cy="10691814"/>
          </a:xfrm>
          <a:prstGeom prst="rect">
            <a:avLst/>
          </a:prstGeom>
        </p:spPr>
      </p:pic>
      <p:sp>
        <p:nvSpPr>
          <p:cNvPr id="29" name="ZoneTexte 28">
            <a:extLst>
              <a:ext uri="{FF2B5EF4-FFF2-40B4-BE49-F238E27FC236}">
                <a16:creationId xmlns:a16="http://schemas.microsoft.com/office/drawing/2014/main" id="{284BC5E5-D948-DE4B-5D7E-8D92F990F40B}"/>
              </a:ext>
            </a:extLst>
          </p:cNvPr>
          <p:cNvSpPr txBox="1"/>
          <p:nvPr userDrawn="1"/>
        </p:nvSpPr>
        <p:spPr>
          <a:xfrm>
            <a:off x="624839" y="9372660"/>
            <a:ext cx="1370278" cy="898126"/>
          </a:xfrm>
          <a:prstGeom prst="rect">
            <a:avLst/>
          </a:prstGeom>
          <a:noFill/>
          <a:ln>
            <a:noFill/>
          </a:ln>
        </p:spPr>
        <p:txBody>
          <a:bodyPr wrap="square" lIns="0" tIns="36000" rIns="0" bIns="0" rtlCol="0" anchor="ctr" anchorCtr="0">
            <a:spAutoFit/>
          </a:bodyPr>
          <a:lstStyle/>
          <a:p>
            <a:r>
              <a:rPr lang="fr-FR" b="1" dirty="0">
                <a:solidFill>
                  <a:schemeClr val="bg1"/>
                </a:solidFill>
                <a:latin typeface="Mont Heavy" pitchFamily="2" charset="0"/>
              </a:rPr>
              <a:t>Édition </a:t>
            </a:r>
          </a:p>
          <a:p>
            <a:r>
              <a:rPr lang="fr-FR" sz="3600" b="1" dirty="0">
                <a:solidFill>
                  <a:schemeClr val="bg1"/>
                </a:solidFill>
                <a:latin typeface="Mont Heavy" pitchFamily="2" charset="0"/>
              </a:rPr>
              <a:t>2025</a:t>
            </a:r>
          </a:p>
        </p:txBody>
      </p:sp>
      <p:pic>
        <p:nvPicPr>
          <p:cNvPr id="30" name="Image 29" descr="Une image contenant Graphique, Police, graphisme, logo&#10;&#10;Description générée automatiquement">
            <a:extLst>
              <a:ext uri="{FF2B5EF4-FFF2-40B4-BE49-F238E27FC236}">
                <a16:creationId xmlns:a16="http://schemas.microsoft.com/office/drawing/2014/main" id="{0EBEB089-0A8A-91B3-D760-E9ECCAC8F99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471862" y="9691776"/>
            <a:ext cx="1447800" cy="35560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EEAB93BE-9458-F3EF-B624-FCF4C9212DC1}"/>
              </a:ext>
            </a:extLst>
          </p:cNvPr>
          <p:cNvSpPr txBox="1"/>
          <p:nvPr userDrawn="1"/>
        </p:nvSpPr>
        <p:spPr>
          <a:xfrm>
            <a:off x="1309978" y="614457"/>
            <a:ext cx="2018435" cy="313350"/>
          </a:xfrm>
          <a:prstGeom prst="rect">
            <a:avLst/>
          </a:prstGeom>
          <a:solidFill>
            <a:srgbClr val="563089"/>
          </a:solidFill>
          <a:ln>
            <a:noFill/>
          </a:ln>
        </p:spPr>
        <p:txBody>
          <a:bodyPr wrap="square" lIns="0" tIns="36000" rIns="0" bIns="0" rtlCol="0" anchor="ctr" anchorCtr="0">
            <a:spAutoFit/>
          </a:bodyPr>
          <a:lstStyle/>
          <a:p>
            <a:pPr algn="ctr"/>
            <a:r>
              <a:rPr lang="fr-FR" sz="1800" b="1" i="0">
                <a:solidFill>
                  <a:schemeClr val="bg1"/>
                </a:solidFill>
                <a:latin typeface="Mont Bold" pitchFamily="2" charset="0"/>
              </a:rPr>
              <a:t>FICHES MÉTIERS</a:t>
            </a:r>
          </a:p>
        </p:txBody>
      </p:sp>
      <p:sp>
        <p:nvSpPr>
          <p:cNvPr id="6" name="Espace réservé du texte 18">
            <a:extLst>
              <a:ext uri="{FF2B5EF4-FFF2-40B4-BE49-F238E27FC236}">
                <a16:creationId xmlns:a16="http://schemas.microsoft.com/office/drawing/2014/main" id="{4954F5CE-64BC-F3BA-0A43-A40FBCCC80D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4438" y="1278532"/>
            <a:ext cx="4084491" cy="1030774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4400" b="1" i="0">
                <a:solidFill>
                  <a:srgbClr val="1C4852"/>
                </a:solidFill>
                <a:latin typeface="Mont Heavy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7" name="Espace réservé du texte 18">
            <a:extLst>
              <a:ext uri="{FF2B5EF4-FFF2-40B4-BE49-F238E27FC236}">
                <a16:creationId xmlns:a16="http://schemas.microsoft.com/office/drawing/2014/main" id="{7ECC953B-76F5-8FF7-A079-1C9D0E18F4E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53585" y="1424243"/>
            <a:ext cx="1060504" cy="22646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800" b="1" i="0">
                <a:solidFill>
                  <a:srgbClr val="00A89B"/>
                </a:solidFill>
                <a:latin typeface="Mont Bold" pitchFamily="2" charset="0"/>
              </a:defRPr>
            </a:lvl1pPr>
          </a:lstStyle>
          <a:p>
            <a:pPr lvl="0"/>
            <a:r>
              <a:rPr lang="fr-FR"/>
              <a:t>Lorem ipsum </a:t>
            </a:r>
            <a:r>
              <a:rPr lang="fr-FR" err="1"/>
              <a:t>dolorsit</a:t>
            </a:r>
            <a:r>
              <a:rPr lang="fr-FR"/>
              <a:t> </a:t>
            </a:r>
            <a:r>
              <a:rPr lang="fr-FR" err="1"/>
              <a:t>amet</a:t>
            </a:r>
            <a:endParaRPr lang="fr-FR"/>
          </a:p>
        </p:txBody>
      </p:sp>
      <p:sp>
        <p:nvSpPr>
          <p:cNvPr id="9" name="Espace réservé du texte 18">
            <a:extLst>
              <a:ext uri="{FF2B5EF4-FFF2-40B4-BE49-F238E27FC236}">
                <a16:creationId xmlns:a16="http://schemas.microsoft.com/office/drawing/2014/main" id="{E99D7C0D-1A4C-1833-D779-B2718146448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453583" y="657899"/>
            <a:ext cx="1376127" cy="22646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800" b="1" i="0">
                <a:solidFill>
                  <a:srgbClr val="563089"/>
                </a:solidFill>
                <a:latin typeface="Mont Bold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10" name="Espace réservé du texte 18">
            <a:extLst>
              <a:ext uri="{FF2B5EF4-FFF2-40B4-BE49-F238E27FC236}">
                <a16:creationId xmlns:a16="http://schemas.microsoft.com/office/drawing/2014/main" id="{C6B848F5-164C-24A7-43DB-7B5DA00A035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5453583" y="2077354"/>
            <a:ext cx="1060504" cy="22646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800" b="1" i="0">
                <a:solidFill>
                  <a:srgbClr val="00A89B"/>
                </a:solidFill>
                <a:latin typeface="Mont Bold" pitchFamily="2" charset="0"/>
              </a:defRPr>
            </a:lvl1pPr>
          </a:lstStyle>
          <a:p>
            <a:pPr lvl="0"/>
            <a:r>
              <a:rPr lang="fr-FR"/>
              <a:t>Lorem ipsum </a:t>
            </a:r>
            <a:r>
              <a:rPr lang="fr-FR" err="1"/>
              <a:t>dolorsit</a:t>
            </a:r>
            <a:r>
              <a:rPr lang="fr-FR"/>
              <a:t> </a:t>
            </a:r>
            <a:r>
              <a:rPr lang="fr-FR" err="1"/>
              <a:t>amet</a:t>
            </a:r>
            <a:endParaRPr lang="fr-FR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1FBB1F4D-B9C2-9ADA-9370-CC3BA3E3677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57134" y="449270"/>
            <a:ext cx="4699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728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ésentation + vidé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capture d’écran, Graphique, Caractère coloré&#10;&#10;Description générée automatiquement">
            <a:extLst>
              <a:ext uri="{FF2B5EF4-FFF2-40B4-BE49-F238E27FC236}">
                <a16:creationId xmlns:a16="http://schemas.microsoft.com/office/drawing/2014/main" id="{097BE2D2-96FB-48FB-02E7-B974FF79B5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734" t="1379" r="1992" b="1373"/>
          <a:stretch/>
        </p:blipFill>
        <p:spPr>
          <a:xfrm>
            <a:off x="-26976" y="-19027"/>
            <a:ext cx="7606610" cy="10729865"/>
          </a:xfrm>
          <a:prstGeom prst="rect">
            <a:avLst/>
          </a:prstGeom>
        </p:spPr>
      </p:pic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B98874A2-7A85-2ED9-20B4-D8CDC66AD3E2}"/>
              </a:ext>
            </a:extLst>
          </p:cNvPr>
          <p:cNvCxnSpPr>
            <a:cxnSpLocks/>
          </p:cNvCxnSpPr>
          <p:nvPr userDrawn="1"/>
        </p:nvCxnSpPr>
        <p:spPr>
          <a:xfrm>
            <a:off x="600940" y="4429660"/>
            <a:ext cx="3264477" cy="0"/>
          </a:xfrm>
          <a:prstGeom prst="line">
            <a:avLst/>
          </a:prstGeom>
          <a:ln w="12700">
            <a:solidFill>
              <a:srgbClr val="5630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space réservé du texte 18">
            <a:extLst>
              <a:ext uri="{FF2B5EF4-FFF2-40B4-BE49-F238E27FC236}">
                <a16:creationId xmlns:a16="http://schemas.microsoft.com/office/drawing/2014/main" id="{18FB52D3-72BF-F496-93AD-FD8D5F30C2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2472910"/>
            <a:ext cx="3145399" cy="15388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buNone/>
              <a:defRPr sz="1200" b="1" i="0">
                <a:solidFill>
                  <a:srgbClr val="563089"/>
                </a:solidFill>
                <a:latin typeface="Mont Bold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22" name="Espace réservé du texte 18">
            <a:extLst>
              <a:ext uri="{FF2B5EF4-FFF2-40B4-BE49-F238E27FC236}">
                <a16:creationId xmlns:a16="http://schemas.microsoft.com/office/drawing/2014/main" id="{A5542F06-78E4-28A5-D9D9-9EE831179F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4438" y="1877760"/>
            <a:ext cx="3145399" cy="243808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buNone/>
              <a:defRPr sz="1800" b="1" i="0">
                <a:solidFill>
                  <a:schemeClr val="accent2"/>
                </a:solidFill>
                <a:latin typeface="Mont Bold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26" name="Espace réservé pour une image  24">
            <a:extLst>
              <a:ext uri="{FF2B5EF4-FFF2-40B4-BE49-F238E27FC236}">
                <a16:creationId xmlns:a16="http://schemas.microsoft.com/office/drawing/2014/main" id="{30B01551-D726-B87B-6F01-F8BBE91E54A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8650" y="649288"/>
            <a:ext cx="1440535" cy="9382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">
                <a:latin typeface="Mont Bold" pitchFamily="2" charset="0"/>
              </a:defRPr>
            </a:lvl1pPr>
          </a:lstStyle>
          <a:p>
            <a:r>
              <a:rPr lang="fr-FR"/>
              <a:t>Contenu image</a:t>
            </a:r>
          </a:p>
        </p:txBody>
      </p:sp>
      <p:sp>
        <p:nvSpPr>
          <p:cNvPr id="17" name="Espace réservé pour une image  24">
            <a:extLst>
              <a:ext uri="{FF2B5EF4-FFF2-40B4-BE49-F238E27FC236}">
                <a16:creationId xmlns:a16="http://schemas.microsoft.com/office/drawing/2014/main" id="{3D2A33D6-B9F2-9921-CD3D-7F73763426B6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219781" y="654830"/>
            <a:ext cx="656890" cy="9382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">
                <a:latin typeface="Mont Bold" pitchFamily="2" charset="0"/>
              </a:defRPr>
            </a:lvl1pPr>
          </a:lstStyle>
          <a:p>
            <a:r>
              <a:rPr lang="fr-FR"/>
              <a:t>Contenu image</a:t>
            </a:r>
          </a:p>
        </p:txBody>
      </p:sp>
      <p:sp>
        <p:nvSpPr>
          <p:cNvPr id="23" name="Espace réservé pour une image  24">
            <a:extLst>
              <a:ext uri="{FF2B5EF4-FFF2-40B4-BE49-F238E27FC236}">
                <a16:creationId xmlns:a16="http://schemas.microsoft.com/office/drawing/2014/main" id="{8FF785C1-ABD1-835A-19AD-30F2F8E18E55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3027267" y="654830"/>
            <a:ext cx="1447028" cy="9382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">
                <a:latin typeface="Mont Bold" pitchFamily="2" charset="0"/>
              </a:defRPr>
            </a:lvl1pPr>
          </a:lstStyle>
          <a:p>
            <a:r>
              <a:rPr lang="fr-FR"/>
              <a:t>Contenu image</a:t>
            </a:r>
          </a:p>
        </p:txBody>
      </p:sp>
      <p:sp>
        <p:nvSpPr>
          <p:cNvPr id="24" name="Espace réservé pour une image  24">
            <a:extLst>
              <a:ext uri="{FF2B5EF4-FFF2-40B4-BE49-F238E27FC236}">
                <a16:creationId xmlns:a16="http://schemas.microsoft.com/office/drawing/2014/main" id="{2BA52F04-805E-042B-BA7B-FD904A0A61B2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624891" y="656551"/>
            <a:ext cx="686154" cy="9382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">
                <a:latin typeface="Mont Bold" pitchFamily="2" charset="0"/>
              </a:defRPr>
            </a:lvl1pPr>
          </a:lstStyle>
          <a:p>
            <a:r>
              <a:rPr lang="fr-FR"/>
              <a:t>Contenu image</a:t>
            </a:r>
          </a:p>
        </p:txBody>
      </p:sp>
      <p:sp>
        <p:nvSpPr>
          <p:cNvPr id="25" name="Espace réservé pour une image  24">
            <a:extLst>
              <a:ext uri="{FF2B5EF4-FFF2-40B4-BE49-F238E27FC236}">
                <a16:creationId xmlns:a16="http://schemas.microsoft.com/office/drawing/2014/main" id="{66E35CB7-5252-AF52-A4D7-653C3D024665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461643" y="655817"/>
            <a:ext cx="1439604" cy="9382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">
                <a:latin typeface="Mont Bold" pitchFamily="2" charset="0"/>
              </a:defRPr>
            </a:lvl1pPr>
          </a:lstStyle>
          <a:p>
            <a:r>
              <a:rPr lang="fr-FR"/>
              <a:t>Contenu image</a:t>
            </a:r>
          </a:p>
        </p:txBody>
      </p:sp>
      <p:sp>
        <p:nvSpPr>
          <p:cNvPr id="4" name="Espace réservé du texte 18">
            <a:extLst>
              <a:ext uri="{FF2B5EF4-FFF2-40B4-BE49-F238E27FC236}">
                <a16:creationId xmlns:a16="http://schemas.microsoft.com/office/drawing/2014/main" id="{B86141C0-CFBC-5757-AABA-6A12AF7572A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8650" y="2794613"/>
            <a:ext cx="3145399" cy="1327484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900" b="1" i="0">
                <a:solidFill>
                  <a:srgbClr val="1C4852"/>
                </a:solidFill>
                <a:latin typeface="Mont SemiBold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12" name="Espace réservé du texte 18">
            <a:extLst>
              <a:ext uri="{FF2B5EF4-FFF2-40B4-BE49-F238E27FC236}">
                <a16:creationId xmlns:a16="http://schemas.microsoft.com/office/drawing/2014/main" id="{B926B429-75B6-6A19-9B97-D72EE471DEB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4438" y="4767127"/>
            <a:ext cx="3145399" cy="243808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buNone/>
              <a:defRPr sz="1800" b="1" i="0">
                <a:solidFill>
                  <a:schemeClr val="accent2"/>
                </a:solidFill>
                <a:latin typeface="Mont Bold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16" name="Espace réservé du texte 18">
            <a:extLst>
              <a:ext uri="{FF2B5EF4-FFF2-40B4-BE49-F238E27FC236}">
                <a16:creationId xmlns:a16="http://schemas.microsoft.com/office/drawing/2014/main" id="{04FB0AA2-D3BD-8119-2559-1ECD8B2075E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28651" y="5313994"/>
            <a:ext cx="3630833" cy="214905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900" b="1" i="0">
                <a:solidFill>
                  <a:srgbClr val="1C4852"/>
                </a:solidFill>
                <a:latin typeface="Mont SemiBold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20" name="Espace réservé du texte 18">
            <a:extLst>
              <a:ext uri="{FF2B5EF4-FFF2-40B4-BE49-F238E27FC236}">
                <a16:creationId xmlns:a16="http://schemas.microsoft.com/office/drawing/2014/main" id="{B303901E-8098-249A-E38C-D192C42AF22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06727" y="8028538"/>
            <a:ext cx="3145399" cy="243808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buNone/>
              <a:defRPr sz="1800" b="1" i="0">
                <a:solidFill>
                  <a:schemeClr val="accent2"/>
                </a:solidFill>
                <a:latin typeface="Mont Bold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27" name="Espace réservé du texte 18">
            <a:extLst>
              <a:ext uri="{FF2B5EF4-FFF2-40B4-BE49-F238E27FC236}">
                <a16:creationId xmlns:a16="http://schemas.microsoft.com/office/drawing/2014/main" id="{E4E70D1B-9A17-7BF0-3B8E-12BE1A2290C3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00940" y="8575406"/>
            <a:ext cx="6282460" cy="42257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900" b="1" i="0">
                <a:solidFill>
                  <a:srgbClr val="1C4852"/>
                </a:solidFill>
                <a:latin typeface="Mont SemiBold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6" name="Espace réservé de l'élément multimédia 5">
            <a:extLst>
              <a:ext uri="{FF2B5EF4-FFF2-40B4-BE49-F238E27FC236}">
                <a16:creationId xmlns:a16="http://schemas.microsoft.com/office/drawing/2014/main" id="{428BDED0-C28F-A733-3FD9-1A6B034DFAB8}"/>
              </a:ext>
            </a:extLst>
          </p:cNvPr>
          <p:cNvSpPr>
            <a:spLocks noGrp="1"/>
          </p:cNvSpPr>
          <p:nvPr>
            <p:ph type="media" sz="quarter" idx="28"/>
          </p:nvPr>
        </p:nvSpPr>
        <p:spPr>
          <a:xfrm>
            <a:off x="4624891" y="5313995"/>
            <a:ext cx="2741110" cy="21490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latin typeface="Mont Bold" pitchFamily="2" charset="0"/>
              </a:defRPr>
            </a:lvl1pPr>
          </a:lstStyle>
          <a:p>
            <a:endParaRPr lang="fr-FR"/>
          </a:p>
        </p:txBody>
      </p:sp>
      <p:sp>
        <p:nvSpPr>
          <p:cNvPr id="10" name="Espace réservé du numéro de diapositive 6">
            <a:extLst>
              <a:ext uri="{FF2B5EF4-FFF2-40B4-BE49-F238E27FC236}">
                <a16:creationId xmlns:a16="http://schemas.microsoft.com/office/drawing/2014/main" id="{301DEF57-0219-B8FD-1D2D-11A58E4B6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33231" y="9846292"/>
            <a:ext cx="1700927" cy="189133"/>
          </a:xfrm>
          <a:prstGeom prst="rect">
            <a:avLst/>
          </a:prstGeom>
        </p:spPr>
        <p:txBody>
          <a:bodyPr/>
          <a:lstStyle>
            <a:lvl1pPr algn="r">
              <a:defRPr sz="1050" b="1" i="0">
                <a:solidFill>
                  <a:srgbClr val="563089"/>
                </a:solidFill>
                <a:latin typeface="Mont Bold" pitchFamily="2" charset="0"/>
              </a:defRPr>
            </a:lvl1pPr>
          </a:lstStyle>
          <a:p>
            <a:fld id="{2599F6DB-6A18-5640-963E-F058E2776B88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05C3B3B4-E42A-368A-C5C0-D3FEEB831C3D}"/>
              </a:ext>
            </a:extLst>
          </p:cNvPr>
          <p:cNvCxnSpPr>
            <a:cxnSpLocks/>
          </p:cNvCxnSpPr>
          <p:nvPr userDrawn="1"/>
        </p:nvCxnSpPr>
        <p:spPr>
          <a:xfrm>
            <a:off x="648563" y="9598479"/>
            <a:ext cx="6262547" cy="0"/>
          </a:xfrm>
          <a:prstGeom prst="line">
            <a:avLst/>
          </a:prstGeom>
          <a:ln w="12700">
            <a:solidFill>
              <a:srgbClr val="00A8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>
            <a:extLst>
              <a:ext uri="{FF2B5EF4-FFF2-40B4-BE49-F238E27FC236}">
                <a16:creationId xmlns:a16="http://schemas.microsoft.com/office/drawing/2014/main" id="{7D818734-8060-87C5-EB22-A6A5EFCF6186}"/>
              </a:ext>
            </a:extLst>
          </p:cNvPr>
          <p:cNvSpPr txBox="1"/>
          <p:nvPr userDrawn="1"/>
        </p:nvSpPr>
        <p:spPr>
          <a:xfrm>
            <a:off x="3496962" y="9850561"/>
            <a:ext cx="565750" cy="128685"/>
          </a:xfrm>
          <a:prstGeom prst="rect">
            <a:avLst/>
          </a:prstGeom>
          <a:noFill/>
          <a:ln>
            <a:noFill/>
          </a:ln>
        </p:spPr>
        <p:txBody>
          <a:bodyPr wrap="square" lIns="0" tIns="36000" rIns="0" bIns="0" rtlCol="0" anchor="ctr" anchorCtr="0">
            <a:spAutoFit/>
          </a:bodyPr>
          <a:lstStyle/>
          <a:p>
            <a:pPr algn="l"/>
            <a:r>
              <a:rPr lang="fr-FR" sz="600" b="1" i="0">
                <a:solidFill>
                  <a:srgbClr val="563089"/>
                </a:solidFill>
                <a:latin typeface="Mont Bold" pitchFamily="2" charset="0"/>
              </a:rPr>
              <a:t>FICHES MÉTIERS</a:t>
            </a:r>
          </a:p>
        </p:txBody>
      </p:sp>
      <p:pic>
        <p:nvPicPr>
          <p:cNvPr id="19" name="Image 18" descr="Une image contenant Police, texte, Graphique, capture d’écran&#10;&#10;Description générée automatiquement">
            <a:extLst>
              <a:ext uri="{FF2B5EF4-FFF2-40B4-BE49-F238E27FC236}">
                <a16:creationId xmlns:a16="http://schemas.microsoft.com/office/drawing/2014/main" id="{4CE88649-4AAB-9C7B-BE6E-4DF3BB26D7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991" y="9791927"/>
            <a:ext cx="1028700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2412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67" userDrawn="1">
          <p15:clr>
            <a:srgbClr val="FBAE40"/>
          </p15:clr>
        </p15:guide>
        <p15:guide id="2" pos="2381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ésenation + vidé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7" descr="Une image contenant capture d’écran, Graphique, Caractère coloré&#10;&#10;Description générée automatiquement">
            <a:extLst>
              <a:ext uri="{FF2B5EF4-FFF2-40B4-BE49-F238E27FC236}">
                <a16:creationId xmlns:a16="http://schemas.microsoft.com/office/drawing/2014/main" id="{EB4E389E-3D49-F795-4EC4-4A3EA1315D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734" t="1379" r="1992" b="1373"/>
          <a:stretch/>
        </p:blipFill>
        <p:spPr>
          <a:xfrm>
            <a:off x="-26976" y="-19027"/>
            <a:ext cx="7606610" cy="10729865"/>
          </a:xfrm>
          <a:prstGeom prst="rect">
            <a:avLst/>
          </a:prstGeom>
        </p:spPr>
      </p:pic>
      <p:sp>
        <p:nvSpPr>
          <p:cNvPr id="5" name="Espace réservé du numéro de diapositive 6">
            <a:extLst>
              <a:ext uri="{FF2B5EF4-FFF2-40B4-BE49-F238E27FC236}">
                <a16:creationId xmlns:a16="http://schemas.microsoft.com/office/drawing/2014/main" id="{56CD0128-182D-2DF7-EE9B-768B30D4B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33231" y="9846292"/>
            <a:ext cx="1700927" cy="189133"/>
          </a:xfrm>
          <a:prstGeom prst="rect">
            <a:avLst/>
          </a:prstGeom>
        </p:spPr>
        <p:txBody>
          <a:bodyPr/>
          <a:lstStyle>
            <a:lvl1pPr algn="r">
              <a:defRPr sz="1050" b="1" i="0">
                <a:solidFill>
                  <a:srgbClr val="563089"/>
                </a:solidFill>
                <a:latin typeface="Mont Bold" pitchFamily="2" charset="0"/>
              </a:defRPr>
            </a:lvl1pPr>
          </a:lstStyle>
          <a:p>
            <a:fld id="{2599F6DB-6A18-5640-963E-F058E2776B88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B98874A2-7A85-2ED9-20B4-D8CDC66AD3E2}"/>
              </a:ext>
            </a:extLst>
          </p:cNvPr>
          <p:cNvCxnSpPr>
            <a:cxnSpLocks/>
          </p:cNvCxnSpPr>
          <p:nvPr userDrawn="1"/>
        </p:nvCxnSpPr>
        <p:spPr>
          <a:xfrm>
            <a:off x="600940" y="4429660"/>
            <a:ext cx="3264477" cy="0"/>
          </a:xfrm>
          <a:prstGeom prst="line">
            <a:avLst/>
          </a:prstGeom>
          <a:ln w="12700">
            <a:solidFill>
              <a:srgbClr val="5630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368CEA0A-D4FC-3E2A-CCED-8499C6A52CBB}"/>
              </a:ext>
            </a:extLst>
          </p:cNvPr>
          <p:cNvCxnSpPr>
            <a:cxnSpLocks/>
          </p:cNvCxnSpPr>
          <p:nvPr userDrawn="1"/>
        </p:nvCxnSpPr>
        <p:spPr>
          <a:xfrm>
            <a:off x="648563" y="9598479"/>
            <a:ext cx="6262547" cy="0"/>
          </a:xfrm>
          <a:prstGeom prst="line">
            <a:avLst/>
          </a:prstGeom>
          <a:ln w="12700">
            <a:solidFill>
              <a:srgbClr val="00A8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>
            <a:extLst>
              <a:ext uri="{FF2B5EF4-FFF2-40B4-BE49-F238E27FC236}">
                <a16:creationId xmlns:a16="http://schemas.microsoft.com/office/drawing/2014/main" id="{5771882D-EBFB-0F06-322A-6EFC361B8897}"/>
              </a:ext>
            </a:extLst>
          </p:cNvPr>
          <p:cNvSpPr txBox="1"/>
          <p:nvPr userDrawn="1"/>
        </p:nvSpPr>
        <p:spPr>
          <a:xfrm>
            <a:off x="3496962" y="9850561"/>
            <a:ext cx="565750" cy="128685"/>
          </a:xfrm>
          <a:prstGeom prst="rect">
            <a:avLst/>
          </a:prstGeom>
          <a:noFill/>
          <a:ln>
            <a:noFill/>
          </a:ln>
        </p:spPr>
        <p:txBody>
          <a:bodyPr wrap="square" lIns="0" tIns="36000" rIns="0" bIns="0" rtlCol="0" anchor="ctr" anchorCtr="0">
            <a:spAutoFit/>
          </a:bodyPr>
          <a:lstStyle/>
          <a:p>
            <a:pPr algn="l"/>
            <a:r>
              <a:rPr lang="fr-FR" sz="600" b="1" i="0">
                <a:solidFill>
                  <a:srgbClr val="563089"/>
                </a:solidFill>
                <a:latin typeface="Mont Bold" pitchFamily="2" charset="0"/>
              </a:rPr>
              <a:t>FICHES MÉTIERS</a:t>
            </a:r>
          </a:p>
        </p:txBody>
      </p:sp>
      <p:sp>
        <p:nvSpPr>
          <p:cNvPr id="21" name="Espace réservé du texte 18">
            <a:extLst>
              <a:ext uri="{FF2B5EF4-FFF2-40B4-BE49-F238E27FC236}">
                <a16:creationId xmlns:a16="http://schemas.microsoft.com/office/drawing/2014/main" id="{18FB52D3-72BF-F496-93AD-FD8D5F30C2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0" y="2472910"/>
            <a:ext cx="3145399" cy="15388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buNone/>
              <a:defRPr sz="1000" b="1" i="0">
                <a:solidFill>
                  <a:srgbClr val="563089"/>
                </a:solidFill>
                <a:latin typeface="Mont Bold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22" name="Espace réservé du texte 18">
            <a:extLst>
              <a:ext uri="{FF2B5EF4-FFF2-40B4-BE49-F238E27FC236}">
                <a16:creationId xmlns:a16="http://schemas.microsoft.com/office/drawing/2014/main" id="{A5542F06-78E4-28A5-D9D9-9EE831179F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4438" y="1877760"/>
            <a:ext cx="3145399" cy="243808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buNone/>
              <a:defRPr sz="1800" b="1" i="0">
                <a:solidFill>
                  <a:schemeClr val="accent2"/>
                </a:solidFill>
                <a:latin typeface="Mont Bold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26" name="Espace réservé pour une image  24">
            <a:extLst>
              <a:ext uri="{FF2B5EF4-FFF2-40B4-BE49-F238E27FC236}">
                <a16:creationId xmlns:a16="http://schemas.microsoft.com/office/drawing/2014/main" id="{30B01551-D726-B87B-6F01-F8BBE91E54A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8650" y="649288"/>
            <a:ext cx="1440535" cy="9382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">
                <a:latin typeface="Mont Bold" pitchFamily="2" charset="0"/>
              </a:defRPr>
            </a:lvl1pPr>
          </a:lstStyle>
          <a:p>
            <a:r>
              <a:rPr lang="fr-FR"/>
              <a:t>Contenu image</a:t>
            </a:r>
          </a:p>
        </p:txBody>
      </p:sp>
      <p:sp>
        <p:nvSpPr>
          <p:cNvPr id="17" name="Espace réservé pour une image  24">
            <a:extLst>
              <a:ext uri="{FF2B5EF4-FFF2-40B4-BE49-F238E27FC236}">
                <a16:creationId xmlns:a16="http://schemas.microsoft.com/office/drawing/2014/main" id="{3D2A33D6-B9F2-9921-CD3D-7F73763426B6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219781" y="654830"/>
            <a:ext cx="656890" cy="9382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">
                <a:latin typeface="Mont Bold" pitchFamily="2" charset="0"/>
              </a:defRPr>
            </a:lvl1pPr>
          </a:lstStyle>
          <a:p>
            <a:r>
              <a:rPr lang="fr-FR"/>
              <a:t>Contenu image</a:t>
            </a:r>
          </a:p>
        </p:txBody>
      </p:sp>
      <p:sp>
        <p:nvSpPr>
          <p:cNvPr id="23" name="Espace réservé pour une image  24">
            <a:extLst>
              <a:ext uri="{FF2B5EF4-FFF2-40B4-BE49-F238E27FC236}">
                <a16:creationId xmlns:a16="http://schemas.microsoft.com/office/drawing/2014/main" id="{8FF785C1-ABD1-835A-19AD-30F2F8E18E55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3027267" y="654830"/>
            <a:ext cx="1447028" cy="9382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">
                <a:latin typeface="Mont Bold" pitchFamily="2" charset="0"/>
              </a:defRPr>
            </a:lvl1pPr>
          </a:lstStyle>
          <a:p>
            <a:r>
              <a:rPr lang="fr-FR"/>
              <a:t>Contenu image</a:t>
            </a:r>
          </a:p>
        </p:txBody>
      </p:sp>
      <p:sp>
        <p:nvSpPr>
          <p:cNvPr id="24" name="Espace réservé pour une image  24">
            <a:extLst>
              <a:ext uri="{FF2B5EF4-FFF2-40B4-BE49-F238E27FC236}">
                <a16:creationId xmlns:a16="http://schemas.microsoft.com/office/drawing/2014/main" id="{2BA52F04-805E-042B-BA7B-FD904A0A61B2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624891" y="656551"/>
            <a:ext cx="686154" cy="9382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">
                <a:latin typeface="Mont Bold" pitchFamily="2" charset="0"/>
              </a:defRPr>
            </a:lvl1pPr>
          </a:lstStyle>
          <a:p>
            <a:r>
              <a:rPr lang="fr-FR"/>
              <a:t>Contenu image</a:t>
            </a:r>
          </a:p>
        </p:txBody>
      </p:sp>
      <p:sp>
        <p:nvSpPr>
          <p:cNvPr id="25" name="Espace réservé pour une image  24">
            <a:extLst>
              <a:ext uri="{FF2B5EF4-FFF2-40B4-BE49-F238E27FC236}">
                <a16:creationId xmlns:a16="http://schemas.microsoft.com/office/drawing/2014/main" id="{66E35CB7-5252-AF52-A4D7-653C3D024665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5461643" y="655817"/>
            <a:ext cx="1439604" cy="9382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00">
                <a:latin typeface="Mont Bold" pitchFamily="2" charset="0"/>
              </a:defRPr>
            </a:lvl1pPr>
          </a:lstStyle>
          <a:p>
            <a:r>
              <a:rPr lang="fr-FR"/>
              <a:t>Contenu image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1414922-2751-78EB-656B-B34E35E6D777}"/>
              </a:ext>
            </a:extLst>
          </p:cNvPr>
          <p:cNvSpPr/>
          <p:nvPr userDrawn="1"/>
        </p:nvSpPr>
        <p:spPr>
          <a:xfrm>
            <a:off x="4137974" y="1854095"/>
            <a:ext cx="3227295" cy="2575565"/>
          </a:xfrm>
          <a:prstGeom prst="rect">
            <a:avLst/>
          </a:prstGeom>
          <a:solidFill>
            <a:srgbClr val="EEF7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texte 18">
            <a:extLst>
              <a:ext uri="{FF2B5EF4-FFF2-40B4-BE49-F238E27FC236}">
                <a16:creationId xmlns:a16="http://schemas.microsoft.com/office/drawing/2014/main" id="{B86141C0-CFBC-5757-AABA-6A12AF7572A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8650" y="2794613"/>
            <a:ext cx="3145399" cy="1327484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900" b="1" i="0">
                <a:solidFill>
                  <a:srgbClr val="1C4852"/>
                </a:solidFill>
                <a:latin typeface="Mont SemiBold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12" name="Espace réservé du texte 18">
            <a:extLst>
              <a:ext uri="{FF2B5EF4-FFF2-40B4-BE49-F238E27FC236}">
                <a16:creationId xmlns:a16="http://schemas.microsoft.com/office/drawing/2014/main" id="{B926B429-75B6-6A19-9B97-D72EE471DEB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34438" y="4767127"/>
            <a:ext cx="6405509" cy="243808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buNone/>
              <a:defRPr sz="1800" b="1" i="0">
                <a:solidFill>
                  <a:schemeClr val="accent2"/>
                </a:solidFill>
                <a:latin typeface="Mont Bold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6" name="Espace réservé de l'élément multimédia 5">
            <a:extLst>
              <a:ext uri="{FF2B5EF4-FFF2-40B4-BE49-F238E27FC236}">
                <a16:creationId xmlns:a16="http://schemas.microsoft.com/office/drawing/2014/main" id="{428BDED0-C28F-A733-3FD9-1A6B034DFAB8}"/>
              </a:ext>
            </a:extLst>
          </p:cNvPr>
          <p:cNvSpPr>
            <a:spLocks noGrp="1"/>
          </p:cNvSpPr>
          <p:nvPr>
            <p:ph type="media" sz="quarter" idx="28"/>
          </p:nvPr>
        </p:nvSpPr>
        <p:spPr>
          <a:xfrm>
            <a:off x="4636954" y="7362344"/>
            <a:ext cx="2741110" cy="18252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00">
                <a:latin typeface="Mont Bold" pitchFamily="2" charset="0"/>
              </a:defRPr>
            </a:lvl1pPr>
          </a:lstStyle>
          <a:p>
            <a:endParaRPr lang="fr-FR"/>
          </a:p>
        </p:txBody>
      </p:sp>
      <p:sp>
        <p:nvSpPr>
          <p:cNvPr id="10" name="Espace réservé du texte 18">
            <a:extLst>
              <a:ext uri="{FF2B5EF4-FFF2-40B4-BE49-F238E27FC236}">
                <a16:creationId xmlns:a16="http://schemas.microsoft.com/office/drawing/2014/main" id="{C52F39D7-A86B-A798-B52A-CF38C491213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28649" y="5314857"/>
            <a:ext cx="6405509" cy="15388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buNone/>
              <a:defRPr sz="1000" b="1" i="0">
                <a:solidFill>
                  <a:srgbClr val="563089"/>
                </a:solidFill>
                <a:latin typeface="Mont Bold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11" name="Espace réservé du texte 18">
            <a:extLst>
              <a:ext uri="{FF2B5EF4-FFF2-40B4-BE49-F238E27FC236}">
                <a16:creationId xmlns:a16="http://schemas.microsoft.com/office/drawing/2014/main" id="{6E6E9264-0258-B221-FE28-899FE001965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28649" y="5636560"/>
            <a:ext cx="6405509" cy="44860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800" b="1" i="0">
                <a:solidFill>
                  <a:srgbClr val="1C4852"/>
                </a:solidFill>
                <a:latin typeface="Mont SemiBold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33" name="Espace réservé du texte 18">
            <a:extLst>
              <a:ext uri="{FF2B5EF4-FFF2-40B4-BE49-F238E27FC236}">
                <a16:creationId xmlns:a16="http://schemas.microsoft.com/office/drawing/2014/main" id="{F4658D0E-CD17-90A2-B841-39D27A8AEC3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00939" y="6338724"/>
            <a:ext cx="6405509" cy="15388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buNone/>
              <a:defRPr sz="1000" b="1" i="0">
                <a:solidFill>
                  <a:srgbClr val="563089"/>
                </a:solidFill>
                <a:latin typeface="Mont Bold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34" name="Espace réservé du texte 18">
            <a:extLst>
              <a:ext uri="{FF2B5EF4-FFF2-40B4-BE49-F238E27FC236}">
                <a16:creationId xmlns:a16="http://schemas.microsoft.com/office/drawing/2014/main" id="{7E9E89E4-D8BF-C6F8-3589-78FD4F9184E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00939" y="6660427"/>
            <a:ext cx="6405509" cy="44860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800" b="1" i="0">
                <a:solidFill>
                  <a:srgbClr val="1C4852"/>
                </a:solidFill>
                <a:latin typeface="Mont SemiBold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35" name="Espace réservé du texte 18">
            <a:extLst>
              <a:ext uri="{FF2B5EF4-FFF2-40B4-BE49-F238E27FC236}">
                <a16:creationId xmlns:a16="http://schemas.microsoft.com/office/drawing/2014/main" id="{0168F853-C0D5-8ACA-FE78-2CFBFE791B5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00939" y="7362344"/>
            <a:ext cx="3873355" cy="15388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buNone/>
              <a:defRPr sz="1000" b="1" i="0">
                <a:solidFill>
                  <a:srgbClr val="563089"/>
                </a:solidFill>
                <a:latin typeface="Mont Bold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36" name="Espace réservé du texte 18">
            <a:extLst>
              <a:ext uri="{FF2B5EF4-FFF2-40B4-BE49-F238E27FC236}">
                <a16:creationId xmlns:a16="http://schemas.microsoft.com/office/drawing/2014/main" id="{F3BF128D-D637-B867-BE4C-D324A5A0A56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00939" y="7684047"/>
            <a:ext cx="3873355" cy="44860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800" b="1" i="0">
                <a:solidFill>
                  <a:srgbClr val="1C4852"/>
                </a:solidFill>
                <a:latin typeface="Mont SemiBold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37" name="Espace réservé du texte 18">
            <a:extLst>
              <a:ext uri="{FF2B5EF4-FFF2-40B4-BE49-F238E27FC236}">
                <a16:creationId xmlns:a16="http://schemas.microsoft.com/office/drawing/2014/main" id="{91C8D4A3-2A3D-6E91-9E63-C8C5EAB8D94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00939" y="8417290"/>
            <a:ext cx="3873355" cy="15388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buNone/>
              <a:defRPr sz="1000" b="1" i="0">
                <a:solidFill>
                  <a:srgbClr val="563089"/>
                </a:solidFill>
                <a:latin typeface="Mont Bold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38" name="Espace réservé du texte 18">
            <a:extLst>
              <a:ext uri="{FF2B5EF4-FFF2-40B4-BE49-F238E27FC236}">
                <a16:creationId xmlns:a16="http://schemas.microsoft.com/office/drawing/2014/main" id="{6FD30CD7-4467-2BAA-6CB5-965EB5E0737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00939" y="8738993"/>
            <a:ext cx="3873355" cy="44860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800" b="1" i="0">
                <a:solidFill>
                  <a:srgbClr val="1C4852"/>
                </a:solidFill>
                <a:latin typeface="Mont SemiBold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pic>
        <p:nvPicPr>
          <p:cNvPr id="8" name="Image 7" descr="Une image contenant Police, texte, Graphique, capture d’écran&#10;&#10;Description générée automatiquement">
            <a:extLst>
              <a:ext uri="{FF2B5EF4-FFF2-40B4-BE49-F238E27FC236}">
                <a16:creationId xmlns:a16="http://schemas.microsoft.com/office/drawing/2014/main" id="{3E0E0B66-FF8A-CD4B-E5C9-D43C223D352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991" y="9791927"/>
            <a:ext cx="1028700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5574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67">
          <p15:clr>
            <a:srgbClr val="FBAE40"/>
          </p15:clr>
        </p15:guide>
        <p15:guide id="2" pos="238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F497AE04-F03B-69EA-B161-DDC0C801BA2B}"/>
              </a:ext>
            </a:extLst>
          </p:cNvPr>
          <p:cNvSpPr/>
          <p:nvPr userDrawn="1"/>
        </p:nvSpPr>
        <p:spPr>
          <a:xfrm>
            <a:off x="627894" y="1306821"/>
            <a:ext cx="6271164" cy="629302"/>
          </a:xfrm>
          <a:prstGeom prst="rect">
            <a:avLst/>
          </a:prstGeom>
          <a:solidFill>
            <a:srgbClr val="EFE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space réservé du texte 18">
            <a:extLst>
              <a:ext uri="{FF2B5EF4-FFF2-40B4-BE49-F238E27FC236}">
                <a16:creationId xmlns:a16="http://schemas.microsoft.com/office/drawing/2014/main" id="{18FB52D3-72BF-F496-93AD-FD8D5F30C2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0326" y="1714289"/>
            <a:ext cx="6104946" cy="15388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buNone/>
              <a:defRPr sz="800" b="1" i="1">
                <a:solidFill>
                  <a:schemeClr val="accent1"/>
                </a:solidFill>
                <a:latin typeface="Mont SemiBold Italic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22" name="Espace réservé du texte 18">
            <a:extLst>
              <a:ext uri="{FF2B5EF4-FFF2-40B4-BE49-F238E27FC236}">
                <a16:creationId xmlns:a16="http://schemas.microsoft.com/office/drawing/2014/main" id="{A5542F06-78E4-28A5-D9D9-9EE831179F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56586" y="1346242"/>
            <a:ext cx="6104946" cy="30478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200" b="1" i="0">
                <a:solidFill>
                  <a:schemeClr val="accent4"/>
                </a:solidFill>
                <a:latin typeface="Mont Bold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2" name="Espace réservé du texte 18">
            <a:extLst>
              <a:ext uri="{FF2B5EF4-FFF2-40B4-BE49-F238E27FC236}">
                <a16:creationId xmlns:a16="http://schemas.microsoft.com/office/drawing/2014/main" id="{36DA29AD-A8A1-E6F1-3D68-CC9599C1ABB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19277" y="631705"/>
            <a:ext cx="6290796" cy="243808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buNone/>
              <a:defRPr sz="1800" b="1" i="0">
                <a:solidFill>
                  <a:schemeClr val="accent2"/>
                </a:solidFill>
                <a:latin typeface="Mont Bold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11" name="Espace réservé du texte 18">
            <a:extLst>
              <a:ext uri="{FF2B5EF4-FFF2-40B4-BE49-F238E27FC236}">
                <a16:creationId xmlns:a16="http://schemas.microsoft.com/office/drawing/2014/main" id="{15BFB79C-D27D-555C-0F2A-DFEE1013588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27894" y="1975544"/>
            <a:ext cx="4384153" cy="828804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800" b="1" i="0">
                <a:solidFill>
                  <a:schemeClr val="accent1"/>
                </a:solidFill>
                <a:latin typeface="Mont SemiBold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DB6E158F-7510-FB0B-73BD-C4A1589350C4}"/>
              </a:ext>
            </a:extLst>
          </p:cNvPr>
          <p:cNvCxnSpPr>
            <a:cxnSpLocks/>
          </p:cNvCxnSpPr>
          <p:nvPr userDrawn="1"/>
        </p:nvCxnSpPr>
        <p:spPr>
          <a:xfrm>
            <a:off x="600939" y="4902884"/>
            <a:ext cx="6203720" cy="0"/>
          </a:xfrm>
          <a:prstGeom prst="line">
            <a:avLst/>
          </a:prstGeom>
          <a:ln w="6350">
            <a:solidFill>
              <a:srgbClr val="5630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665E8969-B78F-F63B-8B13-80FC1B0C3A4D}"/>
              </a:ext>
            </a:extLst>
          </p:cNvPr>
          <p:cNvSpPr/>
          <p:nvPr userDrawn="1"/>
        </p:nvSpPr>
        <p:spPr>
          <a:xfrm>
            <a:off x="638909" y="5141683"/>
            <a:ext cx="6271164" cy="539805"/>
          </a:xfrm>
          <a:prstGeom prst="rect">
            <a:avLst/>
          </a:prstGeom>
          <a:solidFill>
            <a:srgbClr val="EFE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space réservé du texte 18">
            <a:extLst>
              <a:ext uri="{FF2B5EF4-FFF2-40B4-BE49-F238E27FC236}">
                <a16:creationId xmlns:a16="http://schemas.microsoft.com/office/drawing/2014/main" id="{F7F3801D-DBF2-C440-987D-4D71AE5F762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56586" y="5487114"/>
            <a:ext cx="6104946" cy="15388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buNone/>
              <a:defRPr sz="800" b="1" i="1">
                <a:solidFill>
                  <a:schemeClr val="accent1"/>
                </a:solidFill>
                <a:latin typeface="Mont SemiBold Italic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26" name="Espace réservé du texte 18">
            <a:extLst>
              <a:ext uri="{FF2B5EF4-FFF2-40B4-BE49-F238E27FC236}">
                <a16:creationId xmlns:a16="http://schemas.microsoft.com/office/drawing/2014/main" id="{36B9BB33-C539-3E77-C270-50BDAAB4357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68664" y="5150236"/>
            <a:ext cx="6104946" cy="287101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200" b="1" i="0">
                <a:solidFill>
                  <a:schemeClr val="accent4"/>
                </a:solidFill>
                <a:latin typeface="Mont Bold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28" name="Espace réservé du texte 18">
            <a:extLst>
              <a:ext uri="{FF2B5EF4-FFF2-40B4-BE49-F238E27FC236}">
                <a16:creationId xmlns:a16="http://schemas.microsoft.com/office/drawing/2014/main" id="{AECA97AE-E57F-52D8-ACA0-3E143937390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56586" y="5929630"/>
            <a:ext cx="4392437" cy="763046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800" b="1" i="0">
                <a:solidFill>
                  <a:schemeClr val="accent1"/>
                </a:solidFill>
                <a:latin typeface="Mont SemiBold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cxnSp>
        <p:nvCxnSpPr>
          <p:cNvPr id="30" name="Connecteur droit 29">
            <a:extLst>
              <a:ext uri="{FF2B5EF4-FFF2-40B4-BE49-F238E27FC236}">
                <a16:creationId xmlns:a16="http://schemas.microsoft.com/office/drawing/2014/main" id="{82266B0C-CB7E-7F57-587D-AD1FEC675848}"/>
              </a:ext>
            </a:extLst>
          </p:cNvPr>
          <p:cNvCxnSpPr>
            <a:cxnSpLocks/>
          </p:cNvCxnSpPr>
          <p:nvPr userDrawn="1"/>
        </p:nvCxnSpPr>
        <p:spPr>
          <a:xfrm>
            <a:off x="619277" y="7102453"/>
            <a:ext cx="6203720" cy="0"/>
          </a:xfrm>
          <a:prstGeom prst="line">
            <a:avLst/>
          </a:prstGeom>
          <a:ln w="6350">
            <a:solidFill>
              <a:srgbClr val="5630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F6DEBE42-A004-AD5D-7FA5-B25719FB8B28}"/>
              </a:ext>
            </a:extLst>
          </p:cNvPr>
          <p:cNvCxnSpPr>
            <a:cxnSpLocks/>
          </p:cNvCxnSpPr>
          <p:nvPr userDrawn="1"/>
        </p:nvCxnSpPr>
        <p:spPr>
          <a:xfrm>
            <a:off x="619277" y="3034815"/>
            <a:ext cx="6203720" cy="0"/>
          </a:xfrm>
          <a:prstGeom prst="line">
            <a:avLst/>
          </a:prstGeom>
          <a:ln w="6350">
            <a:solidFill>
              <a:srgbClr val="5630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pace réservé du texte 18">
            <a:extLst>
              <a:ext uri="{FF2B5EF4-FFF2-40B4-BE49-F238E27FC236}">
                <a16:creationId xmlns:a16="http://schemas.microsoft.com/office/drawing/2014/main" id="{FA13D0C7-2056-069D-6389-D7EA56B31D2F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27894" y="4019245"/>
            <a:ext cx="4384153" cy="672874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800" b="1" i="0">
                <a:solidFill>
                  <a:schemeClr val="accent1"/>
                </a:solidFill>
                <a:latin typeface="Mont SemiBold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8366949-824C-E8B8-4F5C-6AB101DBBB24}"/>
              </a:ext>
            </a:extLst>
          </p:cNvPr>
          <p:cNvSpPr/>
          <p:nvPr userDrawn="1"/>
        </p:nvSpPr>
        <p:spPr>
          <a:xfrm>
            <a:off x="645445" y="3262262"/>
            <a:ext cx="6283668" cy="583045"/>
          </a:xfrm>
          <a:prstGeom prst="rect">
            <a:avLst/>
          </a:prstGeom>
          <a:solidFill>
            <a:srgbClr val="EFE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0C2E9C98-CD87-580B-D0D1-E5DD7741C0C9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50326" y="3242291"/>
            <a:ext cx="6104946" cy="30478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200" b="1" i="0">
                <a:solidFill>
                  <a:schemeClr val="accent4"/>
                </a:solidFill>
                <a:latin typeface="Mont Bold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20" name="Espace réservé du texte 18">
            <a:extLst>
              <a:ext uri="{FF2B5EF4-FFF2-40B4-BE49-F238E27FC236}">
                <a16:creationId xmlns:a16="http://schemas.microsoft.com/office/drawing/2014/main" id="{1AA34217-4934-DE3F-5E06-F34EBCE280D4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50326" y="3673767"/>
            <a:ext cx="6104946" cy="129333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buNone/>
              <a:defRPr sz="800" b="1" i="1">
                <a:solidFill>
                  <a:schemeClr val="accent1"/>
                </a:solidFill>
                <a:latin typeface="Mont SemiBold Italic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23" name="Espace réservé du numéro de diapositive 6">
            <a:extLst>
              <a:ext uri="{FF2B5EF4-FFF2-40B4-BE49-F238E27FC236}">
                <a16:creationId xmlns:a16="http://schemas.microsoft.com/office/drawing/2014/main" id="{54C5C702-13EA-1F73-676D-6E25C8C7E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33231" y="9846292"/>
            <a:ext cx="1700927" cy="189133"/>
          </a:xfrm>
          <a:prstGeom prst="rect">
            <a:avLst/>
          </a:prstGeom>
        </p:spPr>
        <p:txBody>
          <a:bodyPr/>
          <a:lstStyle>
            <a:lvl1pPr algn="r">
              <a:defRPr sz="1050" b="1" i="0">
                <a:solidFill>
                  <a:srgbClr val="563089"/>
                </a:solidFill>
                <a:latin typeface="Mont Bold" pitchFamily="2" charset="0"/>
              </a:defRPr>
            </a:lvl1pPr>
          </a:lstStyle>
          <a:p>
            <a:fld id="{2599F6DB-6A18-5640-963E-F058E2776B88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B9349826-503F-B905-E950-71B13DB3F502}"/>
              </a:ext>
            </a:extLst>
          </p:cNvPr>
          <p:cNvCxnSpPr>
            <a:cxnSpLocks/>
          </p:cNvCxnSpPr>
          <p:nvPr userDrawn="1"/>
        </p:nvCxnSpPr>
        <p:spPr>
          <a:xfrm>
            <a:off x="648563" y="9598479"/>
            <a:ext cx="6262547" cy="0"/>
          </a:xfrm>
          <a:prstGeom prst="line">
            <a:avLst/>
          </a:prstGeom>
          <a:ln w="12700">
            <a:solidFill>
              <a:srgbClr val="00A8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ZoneTexte 28">
            <a:extLst>
              <a:ext uri="{FF2B5EF4-FFF2-40B4-BE49-F238E27FC236}">
                <a16:creationId xmlns:a16="http://schemas.microsoft.com/office/drawing/2014/main" id="{C564973F-8042-8F9B-CC68-1CE15E68104F}"/>
              </a:ext>
            </a:extLst>
          </p:cNvPr>
          <p:cNvSpPr txBox="1"/>
          <p:nvPr userDrawn="1"/>
        </p:nvSpPr>
        <p:spPr>
          <a:xfrm>
            <a:off x="3496962" y="9850561"/>
            <a:ext cx="565750" cy="128685"/>
          </a:xfrm>
          <a:prstGeom prst="rect">
            <a:avLst/>
          </a:prstGeom>
          <a:noFill/>
          <a:ln>
            <a:noFill/>
          </a:ln>
        </p:spPr>
        <p:txBody>
          <a:bodyPr wrap="square" lIns="0" tIns="36000" rIns="0" bIns="0" rtlCol="0" anchor="ctr" anchorCtr="0">
            <a:spAutoFit/>
          </a:bodyPr>
          <a:lstStyle/>
          <a:p>
            <a:pPr algn="l"/>
            <a:r>
              <a:rPr lang="fr-FR" sz="600" b="1" i="0">
                <a:solidFill>
                  <a:srgbClr val="563089"/>
                </a:solidFill>
                <a:latin typeface="Mont Bold" pitchFamily="2" charset="0"/>
              </a:rPr>
              <a:t>FICHES MÉTIERS</a:t>
            </a:r>
          </a:p>
        </p:txBody>
      </p:sp>
      <p:pic>
        <p:nvPicPr>
          <p:cNvPr id="31" name="Image 30" descr="Une image contenant Police, texte, Graphique, capture d’écran&#10;&#10;Description générée automatiquement">
            <a:extLst>
              <a:ext uri="{FF2B5EF4-FFF2-40B4-BE49-F238E27FC236}">
                <a16:creationId xmlns:a16="http://schemas.microsoft.com/office/drawing/2014/main" id="{EFA5D9FF-8415-39D2-7E96-BA7CF281BE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991" y="9791927"/>
            <a:ext cx="1028700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889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Image 28" descr="Une image contenant capture d’écran, Graphique, Caractère coloré&#10;&#10;Description générée automatiquement">
            <a:extLst>
              <a:ext uri="{FF2B5EF4-FFF2-40B4-BE49-F238E27FC236}">
                <a16:creationId xmlns:a16="http://schemas.microsoft.com/office/drawing/2014/main" id="{9858EFB4-6840-A080-4394-80CC2C9F38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734" t="1379" r="1992" b="1373"/>
          <a:stretch/>
        </p:blipFill>
        <p:spPr>
          <a:xfrm>
            <a:off x="-24075" y="3629"/>
            <a:ext cx="7606610" cy="10729865"/>
          </a:xfrm>
          <a:prstGeom prst="rect">
            <a:avLst/>
          </a:prstGeom>
        </p:spPr>
      </p:pic>
      <p:sp>
        <p:nvSpPr>
          <p:cNvPr id="5" name="Espace réservé du numéro de diapositive 6">
            <a:extLst>
              <a:ext uri="{FF2B5EF4-FFF2-40B4-BE49-F238E27FC236}">
                <a16:creationId xmlns:a16="http://schemas.microsoft.com/office/drawing/2014/main" id="{56CD0128-182D-2DF7-EE9B-768B30D4B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67119" y="9906226"/>
            <a:ext cx="1700927" cy="189133"/>
          </a:xfrm>
          <a:prstGeom prst="rect">
            <a:avLst/>
          </a:prstGeom>
        </p:spPr>
        <p:txBody>
          <a:bodyPr/>
          <a:lstStyle>
            <a:lvl1pPr algn="r">
              <a:defRPr sz="1050" b="1" i="0">
                <a:solidFill>
                  <a:srgbClr val="563089"/>
                </a:solidFill>
                <a:latin typeface="Mont Bold" pitchFamily="2" charset="0"/>
              </a:defRPr>
            </a:lvl1pPr>
          </a:lstStyle>
          <a:p>
            <a:fld id="{2599F6DB-6A18-5640-963E-F058E2776B88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2" name="Espace réservé du texte 18">
            <a:extLst>
              <a:ext uri="{FF2B5EF4-FFF2-40B4-BE49-F238E27FC236}">
                <a16:creationId xmlns:a16="http://schemas.microsoft.com/office/drawing/2014/main" id="{A5542F06-78E4-28A5-D9D9-9EE831179F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9277" y="1243733"/>
            <a:ext cx="6290796" cy="30478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200" b="1" i="0">
                <a:solidFill>
                  <a:schemeClr val="accent4"/>
                </a:solidFill>
                <a:latin typeface="Mont Bold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2" name="Espace réservé du texte 18">
            <a:extLst>
              <a:ext uri="{FF2B5EF4-FFF2-40B4-BE49-F238E27FC236}">
                <a16:creationId xmlns:a16="http://schemas.microsoft.com/office/drawing/2014/main" id="{36DA29AD-A8A1-E6F1-3D68-CC9599C1ABB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19277" y="642090"/>
            <a:ext cx="6290796" cy="243808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buNone/>
              <a:defRPr sz="1800" b="1" i="0">
                <a:solidFill>
                  <a:schemeClr val="accent2"/>
                </a:solidFill>
                <a:latin typeface="Mont Bold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4" name="Espace réservé du texte 18">
            <a:extLst>
              <a:ext uri="{FF2B5EF4-FFF2-40B4-BE49-F238E27FC236}">
                <a16:creationId xmlns:a16="http://schemas.microsoft.com/office/drawing/2014/main" id="{F0BF99C7-22EB-94D6-ADCE-7760819C66A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619277" y="1600403"/>
            <a:ext cx="6290796" cy="2186786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800" b="1" i="0">
                <a:solidFill>
                  <a:srgbClr val="1C4852"/>
                </a:solidFill>
                <a:latin typeface="Mont SemiBold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6" name="Espace réservé du texte 18">
            <a:extLst>
              <a:ext uri="{FF2B5EF4-FFF2-40B4-BE49-F238E27FC236}">
                <a16:creationId xmlns:a16="http://schemas.microsoft.com/office/drawing/2014/main" id="{1075B6A8-6E1B-8E65-E70B-555811D4CF9A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46927" y="4201232"/>
            <a:ext cx="6290796" cy="30478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200" b="1" i="0">
                <a:solidFill>
                  <a:schemeClr val="accent4"/>
                </a:solidFill>
                <a:latin typeface="Mont Bold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8" name="Espace réservé du texte 18">
            <a:extLst>
              <a:ext uri="{FF2B5EF4-FFF2-40B4-BE49-F238E27FC236}">
                <a16:creationId xmlns:a16="http://schemas.microsoft.com/office/drawing/2014/main" id="{6D236F74-07D3-349D-E81C-E76952EA377F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46927" y="4557902"/>
            <a:ext cx="6290796" cy="385918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800" b="1" i="0">
                <a:solidFill>
                  <a:srgbClr val="1C4852"/>
                </a:solidFill>
                <a:latin typeface="Mont SemiBold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9" name="Espace réservé du texte 18">
            <a:extLst>
              <a:ext uri="{FF2B5EF4-FFF2-40B4-BE49-F238E27FC236}">
                <a16:creationId xmlns:a16="http://schemas.microsoft.com/office/drawing/2014/main" id="{7CCF7EDA-CB61-D001-1683-100E83EBB2C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19277" y="5502144"/>
            <a:ext cx="6290796" cy="243808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buNone/>
              <a:defRPr sz="1800" b="1" i="0">
                <a:solidFill>
                  <a:schemeClr val="accent2"/>
                </a:solidFill>
                <a:latin typeface="Mont Bold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10" name="Espace réservé du texte 18">
            <a:extLst>
              <a:ext uri="{FF2B5EF4-FFF2-40B4-BE49-F238E27FC236}">
                <a16:creationId xmlns:a16="http://schemas.microsoft.com/office/drawing/2014/main" id="{0D761A54-D254-049B-1F2A-0F9154E94525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27894" y="5896073"/>
            <a:ext cx="6290796" cy="385918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800" b="1" i="0">
                <a:solidFill>
                  <a:srgbClr val="1C4852"/>
                </a:solidFill>
                <a:latin typeface="Mont SemiBold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18" name="Espace réservé pour une image  17">
            <a:extLst>
              <a:ext uri="{FF2B5EF4-FFF2-40B4-BE49-F238E27FC236}">
                <a16:creationId xmlns:a16="http://schemas.microsoft.com/office/drawing/2014/main" id="{542AD6BD-D190-8090-C834-5C704FC78D56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619277" y="6543773"/>
            <a:ext cx="3116262" cy="228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b="1" i="0">
                <a:latin typeface="Mont Bold" pitchFamily="2" charset="0"/>
              </a:defRPr>
            </a:lvl1pPr>
          </a:lstStyle>
          <a:p>
            <a:endParaRPr lang="fr-FR"/>
          </a:p>
        </p:txBody>
      </p:sp>
      <p:sp>
        <p:nvSpPr>
          <p:cNvPr id="19" name="Espace réservé pour une image  17">
            <a:extLst>
              <a:ext uri="{FF2B5EF4-FFF2-40B4-BE49-F238E27FC236}">
                <a16:creationId xmlns:a16="http://schemas.microsoft.com/office/drawing/2014/main" id="{C11FB4F3-35F2-C008-F4E9-F1F827B0660A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>
          <a:xfrm>
            <a:off x="3945923" y="6543773"/>
            <a:ext cx="2972767" cy="2286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800" b="1" i="0">
                <a:latin typeface="Mont Bold" pitchFamily="2" charset="0"/>
              </a:defRPr>
            </a:lvl1pPr>
          </a:lstStyle>
          <a:p>
            <a:endParaRPr lang="fr-FR"/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67DEC273-5C0D-1442-FC5F-A6CAC6F0BF71}"/>
              </a:ext>
            </a:extLst>
          </p:cNvPr>
          <p:cNvCxnSpPr>
            <a:cxnSpLocks/>
          </p:cNvCxnSpPr>
          <p:nvPr userDrawn="1"/>
        </p:nvCxnSpPr>
        <p:spPr>
          <a:xfrm>
            <a:off x="648563" y="9598479"/>
            <a:ext cx="6262547" cy="0"/>
          </a:xfrm>
          <a:prstGeom prst="line">
            <a:avLst/>
          </a:prstGeom>
          <a:ln w="12700">
            <a:solidFill>
              <a:srgbClr val="00A8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>
            <a:extLst>
              <a:ext uri="{FF2B5EF4-FFF2-40B4-BE49-F238E27FC236}">
                <a16:creationId xmlns:a16="http://schemas.microsoft.com/office/drawing/2014/main" id="{04EF557A-0E99-0954-E3CB-B34A4864F9B6}"/>
              </a:ext>
            </a:extLst>
          </p:cNvPr>
          <p:cNvSpPr txBox="1"/>
          <p:nvPr userDrawn="1"/>
        </p:nvSpPr>
        <p:spPr>
          <a:xfrm>
            <a:off x="3496962" y="9850561"/>
            <a:ext cx="565750" cy="128685"/>
          </a:xfrm>
          <a:prstGeom prst="rect">
            <a:avLst/>
          </a:prstGeom>
          <a:noFill/>
          <a:ln>
            <a:noFill/>
          </a:ln>
        </p:spPr>
        <p:txBody>
          <a:bodyPr wrap="square" lIns="0" tIns="36000" rIns="0" bIns="0" rtlCol="0" anchor="ctr" anchorCtr="0">
            <a:spAutoFit/>
          </a:bodyPr>
          <a:lstStyle/>
          <a:p>
            <a:pPr algn="l"/>
            <a:r>
              <a:rPr lang="fr-FR" sz="600" b="1" i="0">
                <a:solidFill>
                  <a:srgbClr val="563089"/>
                </a:solidFill>
                <a:latin typeface="Mont Bold" pitchFamily="2" charset="0"/>
              </a:rPr>
              <a:t>FICHES MÉTIERS</a:t>
            </a:r>
          </a:p>
        </p:txBody>
      </p:sp>
      <p:pic>
        <p:nvPicPr>
          <p:cNvPr id="20" name="Image 19" descr="Une image contenant Police, texte, Graphique, capture d’écran&#10;&#10;Description générée automatiquement">
            <a:extLst>
              <a:ext uri="{FF2B5EF4-FFF2-40B4-BE49-F238E27FC236}">
                <a16:creationId xmlns:a16="http://schemas.microsoft.com/office/drawing/2014/main" id="{7AD06F82-7B5A-CCCE-F66B-6F3B9E68024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991" y="9791927"/>
            <a:ext cx="1028700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229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Une image contenant capture d’écran, Graphique, Caractère coloré&#10;&#10;Description générée automatiquement">
            <a:extLst>
              <a:ext uri="{FF2B5EF4-FFF2-40B4-BE49-F238E27FC236}">
                <a16:creationId xmlns:a16="http://schemas.microsoft.com/office/drawing/2014/main" id="{BDE64B78-AF32-9381-86EA-8855DA9DF1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734" t="1379" r="1992" b="1373"/>
          <a:stretch/>
        </p:blipFill>
        <p:spPr>
          <a:xfrm>
            <a:off x="0" y="-38052"/>
            <a:ext cx="7606610" cy="10729865"/>
          </a:xfrm>
          <a:prstGeom prst="rect">
            <a:avLst/>
          </a:prstGeom>
        </p:spPr>
      </p:pic>
      <p:sp>
        <p:nvSpPr>
          <p:cNvPr id="21" name="Espace réservé du texte 18">
            <a:extLst>
              <a:ext uri="{FF2B5EF4-FFF2-40B4-BE49-F238E27FC236}">
                <a16:creationId xmlns:a16="http://schemas.microsoft.com/office/drawing/2014/main" id="{18FB52D3-72BF-F496-93AD-FD8D5F30C23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9712" y="1376409"/>
            <a:ext cx="6104946" cy="15388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buNone/>
              <a:defRPr sz="800" b="1" i="1">
                <a:solidFill>
                  <a:schemeClr val="accent1"/>
                </a:solidFill>
                <a:latin typeface="Mont SemiBold Italic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22" name="Espace réservé du texte 18">
            <a:extLst>
              <a:ext uri="{FF2B5EF4-FFF2-40B4-BE49-F238E27FC236}">
                <a16:creationId xmlns:a16="http://schemas.microsoft.com/office/drawing/2014/main" id="{A5542F06-78E4-28A5-D9D9-9EE831179FB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9712" y="1056561"/>
            <a:ext cx="6104946" cy="30478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200" b="1" i="0">
                <a:solidFill>
                  <a:schemeClr val="accent4"/>
                </a:solidFill>
                <a:latin typeface="Mont Bold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2" name="Espace réservé du texte 18">
            <a:extLst>
              <a:ext uri="{FF2B5EF4-FFF2-40B4-BE49-F238E27FC236}">
                <a16:creationId xmlns:a16="http://schemas.microsoft.com/office/drawing/2014/main" id="{36DA29AD-A8A1-E6F1-3D68-CC9599C1ABB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19277" y="631705"/>
            <a:ext cx="6290796" cy="243808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buNone/>
              <a:defRPr sz="1800" b="1" i="0">
                <a:solidFill>
                  <a:schemeClr val="accent2"/>
                </a:solidFill>
                <a:latin typeface="Mont Bold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11" name="Espace réservé du texte 18">
            <a:extLst>
              <a:ext uri="{FF2B5EF4-FFF2-40B4-BE49-F238E27FC236}">
                <a16:creationId xmlns:a16="http://schemas.microsoft.com/office/drawing/2014/main" id="{15BFB79C-D27D-555C-0F2A-DFEE1013588B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07996" y="1674803"/>
            <a:ext cx="4384153" cy="95421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800" b="1" i="0">
                <a:solidFill>
                  <a:schemeClr val="accent1"/>
                </a:solidFill>
                <a:latin typeface="Mont SemiBold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25" name="Espace réservé du texte 18">
            <a:extLst>
              <a:ext uri="{FF2B5EF4-FFF2-40B4-BE49-F238E27FC236}">
                <a16:creationId xmlns:a16="http://schemas.microsoft.com/office/drawing/2014/main" id="{F7F3801D-DBF2-C440-987D-4D71AE5F762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38591" y="3999358"/>
            <a:ext cx="6104946" cy="15388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buNone/>
              <a:defRPr sz="800" b="1" i="1">
                <a:solidFill>
                  <a:schemeClr val="accent1"/>
                </a:solidFill>
                <a:latin typeface="Mont SemiBold Italic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26" name="Espace réservé du texte 18">
            <a:extLst>
              <a:ext uri="{FF2B5EF4-FFF2-40B4-BE49-F238E27FC236}">
                <a16:creationId xmlns:a16="http://schemas.microsoft.com/office/drawing/2014/main" id="{36B9BB33-C539-3E77-C270-50BDAAB4357B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727364" y="3697612"/>
            <a:ext cx="6104946" cy="287101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200" b="1" i="0">
                <a:solidFill>
                  <a:schemeClr val="accent4"/>
                </a:solidFill>
                <a:latin typeface="Mont Bold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28" name="Espace réservé du texte 18">
            <a:extLst>
              <a:ext uri="{FF2B5EF4-FFF2-40B4-BE49-F238E27FC236}">
                <a16:creationId xmlns:a16="http://schemas.microsoft.com/office/drawing/2014/main" id="{AECA97AE-E57F-52D8-ACA0-3E1439373908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738591" y="4297665"/>
            <a:ext cx="4392437" cy="1442214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800" b="1" i="0">
                <a:solidFill>
                  <a:schemeClr val="accent1"/>
                </a:solidFill>
                <a:latin typeface="Mont SemiBold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44" name="Espace réservé du texte 18">
            <a:extLst>
              <a:ext uri="{FF2B5EF4-FFF2-40B4-BE49-F238E27FC236}">
                <a16:creationId xmlns:a16="http://schemas.microsoft.com/office/drawing/2014/main" id="{58869EF6-63FC-7230-6A26-851F521365E3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38591" y="5444443"/>
            <a:ext cx="6104946" cy="15388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buNone/>
              <a:defRPr sz="800" b="1" i="1">
                <a:solidFill>
                  <a:schemeClr val="accent1"/>
                </a:solidFill>
                <a:latin typeface="Mont SemiBold Italic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45" name="Espace réservé du texte 18">
            <a:extLst>
              <a:ext uri="{FF2B5EF4-FFF2-40B4-BE49-F238E27FC236}">
                <a16:creationId xmlns:a16="http://schemas.microsoft.com/office/drawing/2014/main" id="{0C0DC93E-A9F0-B205-F024-195E76AB27FC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38591" y="5242288"/>
            <a:ext cx="6104946" cy="1303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200" b="1" i="0">
                <a:solidFill>
                  <a:schemeClr val="accent4"/>
                </a:solidFill>
                <a:latin typeface="Mont Bold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8" name="Espace réservé du texte 18">
            <a:extLst>
              <a:ext uri="{FF2B5EF4-FFF2-40B4-BE49-F238E27FC236}">
                <a16:creationId xmlns:a16="http://schemas.microsoft.com/office/drawing/2014/main" id="{FA13D0C7-2056-069D-6389-D7EA56B31D2F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07996" y="2843010"/>
            <a:ext cx="4402021" cy="67087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800" b="1" i="0">
                <a:solidFill>
                  <a:schemeClr val="accent1"/>
                </a:solidFill>
                <a:latin typeface="Mont SemiBold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0C2E9C98-CD87-580B-D0D1-E5DD7741C0C9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45602" y="2412234"/>
            <a:ext cx="6104946" cy="30478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200" b="1" i="0">
                <a:solidFill>
                  <a:schemeClr val="accent4"/>
                </a:solidFill>
                <a:latin typeface="Mont Bold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20" name="Espace réservé du texte 18">
            <a:extLst>
              <a:ext uri="{FF2B5EF4-FFF2-40B4-BE49-F238E27FC236}">
                <a16:creationId xmlns:a16="http://schemas.microsoft.com/office/drawing/2014/main" id="{1AA34217-4934-DE3F-5E06-F34EBCE280D4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745602" y="2582460"/>
            <a:ext cx="6104946" cy="129333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buNone/>
              <a:defRPr sz="800" b="1" i="1">
                <a:solidFill>
                  <a:schemeClr val="accent1"/>
                </a:solidFill>
                <a:latin typeface="Mont SemiBold Italic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37" name="Espace réservé du texte 18">
            <a:extLst>
              <a:ext uri="{FF2B5EF4-FFF2-40B4-BE49-F238E27FC236}">
                <a16:creationId xmlns:a16="http://schemas.microsoft.com/office/drawing/2014/main" id="{D9260383-573B-3644-60EA-41A794210D4A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97578" y="7235202"/>
            <a:ext cx="6104946" cy="153880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>
              <a:buNone/>
              <a:defRPr sz="800" b="1" i="1">
                <a:solidFill>
                  <a:schemeClr val="accent1"/>
                </a:solidFill>
                <a:latin typeface="Mont SemiBold Italic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38" name="Espace réservé du texte 18">
            <a:extLst>
              <a:ext uri="{FF2B5EF4-FFF2-40B4-BE49-F238E27FC236}">
                <a16:creationId xmlns:a16="http://schemas.microsoft.com/office/drawing/2014/main" id="{4BCFD97D-D58F-3E0A-0D9E-D20A7BC37AC7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97578" y="7010891"/>
            <a:ext cx="6104946" cy="1303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200" b="1" i="0">
                <a:solidFill>
                  <a:schemeClr val="accent4"/>
                </a:solidFill>
                <a:latin typeface="Mont Bold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3" name="Espace réservé du texte 18">
            <a:extLst>
              <a:ext uri="{FF2B5EF4-FFF2-40B4-BE49-F238E27FC236}">
                <a16:creationId xmlns:a16="http://schemas.microsoft.com/office/drawing/2014/main" id="{AAF712A2-6442-BE53-C2B9-A6CB16EA20E4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45602" y="5837752"/>
            <a:ext cx="4364785" cy="76486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800" b="1" i="0">
                <a:solidFill>
                  <a:schemeClr val="accent1"/>
                </a:solidFill>
                <a:latin typeface="Mont SemiBold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7" name="Espace réservé du texte 17">
            <a:extLst>
              <a:ext uri="{FF2B5EF4-FFF2-40B4-BE49-F238E27FC236}">
                <a16:creationId xmlns:a16="http://schemas.microsoft.com/office/drawing/2014/main" id="{3A2F4B26-44C2-E092-7532-6B4E646DFE30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2852804" y="10143397"/>
            <a:ext cx="962025" cy="128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fr-FR" sz="600" b="1" i="0" kern="1200" dirty="0" smtClean="0">
                <a:solidFill>
                  <a:srgbClr val="00A79B"/>
                </a:solidFill>
                <a:effectLst/>
                <a:latin typeface="Mont SemiBold" pitchFamily="2" charset="0"/>
                <a:ea typeface="+mn-ea"/>
                <a:cs typeface="+mn-cs"/>
              </a:defRPr>
            </a:lvl1pPr>
            <a:lvl5pPr marL="2851100" indent="0"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Espace réservé du numéro de diapositive 6">
            <a:extLst>
              <a:ext uri="{FF2B5EF4-FFF2-40B4-BE49-F238E27FC236}">
                <a16:creationId xmlns:a16="http://schemas.microsoft.com/office/drawing/2014/main" id="{5A8B9B6B-5318-5E97-43F1-F61DA454D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33231" y="9846292"/>
            <a:ext cx="1700927" cy="189133"/>
          </a:xfrm>
          <a:prstGeom prst="rect">
            <a:avLst/>
          </a:prstGeom>
        </p:spPr>
        <p:txBody>
          <a:bodyPr/>
          <a:lstStyle>
            <a:lvl1pPr algn="r">
              <a:defRPr sz="1050" b="1" i="0">
                <a:solidFill>
                  <a:srgbClr val="563089"/>
                </a:solidFill>
                <a:latin typeface="Mont Bold" pitchFamily="2" charset="0"/>
              </a:defRPr>
            </a:lvl1pPr>
          </a:lstStyle>
          <a:p>
            <a:fld id="{2599F6DB-6A18-5640-963E-F058E2776B88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10E466E5-CDCA-934B-E9F2-AC23A87815EE}"/>
              </a:ext>
            </a:extLst>
          </p:cNvPr>
          <p:cNvCxnSpPr>
            <a:cxnSpLocks/>
          </p:cNvCxnSpPr>
          <p:nvPr userDrawn="1"/>
        </p:nvCxnSpPr>
        <p:spPr>
          <a:xfrm>
            <a:off x="648563" y="9598479"/>
            <a:ext cx="6262547" cy="0"/>
          </a:xfrm>
          <a:prstGeom prst="line">
            <a:avLst/>
          </a:prstGeom>
          <a:ln w="12700">
            <a:solidFill>
              <a:srgbClr val="00A8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>
            <a:extLst>
              <a:ext uri="{FF2B5EF4-FFF2-40B4-BE49-F238E27FC236}">
                <a16:creationId xmlns:a16="http://schemas.microsoft.com/office/drawing/2014/main" id="{C0C8AED3-E45E-3175-A2AA-81847885528F}"/>
              </a:ext>
            </a:extLst>
          </p:cNvPr>
          <p:cNvSpPr txBox="1"/>
          <p:nvPr userDrawn="1"/>
        </p:nvSpPr>
        <p:spPr>
          <a:xfrm>
            <a:off x="3496962" y="9850561"/>
            <a:ext cx="565750" cy="128685"/>
          </a:xfrm>
          <a:prstGeom prst="rect">
            <a:avLst/>
          </a:prstGeom>
          <a:noFill/>
          <a:ln>
            <a:noFill/>
          </a:ln>
        </p:spPr>
        <p:txBody>
          <a:bodyPr wrap="square" lIns="0" tIns="36000" rIns="0" bIns="0" rtlCol="0" anchor="ctr" anchorCtr="0">
            <a:spAutoFit/>
          </a:bodyPr>
          <a:lstStyle/>
          <a:p>
            <a:pPr algn="l"/>
            <a:r>
              <a:rPr lang="fr-FR" sz="600" b="1" i="0">
                <a:solidFill>
                  <a:srgbClr val="563089"/>
                </a:solidFill>
                <a:latin typeface="Mont Bold" pitchFamily="2" charset="0"/>
              </a:rPr>
              <a:t>FICHES MÉTIERS</a:t>
            </a:r>
          </a:p>
        </p:txBody>
      </p:sp>
      <p:pic>
        <p:nvPicPr>
          <p:cNvPr id="18" name="Image 17" descr="Une image contenant Police, texte, Graphique, capture d’écran&#10;&#10;Description générée automatiquement">
            <a:extLst>
              <a:ext uri="{FF2B5EF4-FFF2-40B4-BE49-F238E27FC236}">
                <a16:creationId xmlns:a16="http://schemas.microsoft.com/office/drawing/2014/main" id="{74C2CB82-1FEA-FA21-D9BF-78EEFF84ECE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991" y="9791927"/>
            <a:ext cx="1028700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888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de contenu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capture d’écran, Graphique, Caractère coloré&#10;&#10;Description générée automatiquement">
            <a:extLst>
              <a:ext uri="{FF2B5EF4-FFF2-40B4-BE49-F238E27FC236}">
                <a16:creationId xmlns:a16="http://schemas.microsoft.com/office/drawing/2014/main" id="{097BE2D2-96FB-48FB-02E7-B974FF79B5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34" t="1379" r="1992" b="1373"/>
          <a:stretch/>
        </p:blipFill>
        <p:spPr>
          <a:xfrm>
            <a:off x="0" y="-49096"/>
            <a:ext cx="7606610" cy="10729865"/>
          </a:xfrm>
          <a:prstGeom prst="rect">
            <a:avLst/>
          </a:prstGeom>
        </p:spPr>
      </p:pic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038CC9A8-C772-59D6-BFF5-0BE5AB84A910}"/>
              </a:ext>
            </a:extLst>
          </p:cNvPr>
          <p:cNvSpPr/>
          <p:nvPr userDrawn="1"/>
        </p:nvSpPr>
        <p:spPr>
          <a:xfrm>
            <a:off x="371061" y="4448727"/>
            <a:ext cx="3342685" cy="2352775"/>
          </a:xfrm>
          <a:prstGeom prst="roundRect">
            <a:avLst>
              <a:gd name="adj" fmla="val 4104"/>
            </a:avLst>
          </a:prstGeom>
          <a:solidFill>
            <a:srgbClr val="EEF7F5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texte 18">
            <a:extLst>
              <a:ext uri="{FF2B5EF4-FFF2-40B4-BE49-F238E27FC236}">
                <a16:creationId xmlns:a16="http://schemas.microsoft.com/office/drawing/2014/main" id="{79404BEA-4A84-13FA-6535-EB7F269EF23C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622611" y="696353"/>
            <a:ext cx="616442" cy="253813"/>
          </a:xfrm>
          <a:prstGeom prst="rect">
            <a:avLst/>
          </a:prstGeom>
          <a:solidFill>
            <a:schemeClr val="accent4"/>
          </a:solidFill>
        </p:spPr>
        <p:txBody>
          <a:bodyPr lIns="0" tIns="54000" rIns="0" bIns="0" anchor="ctr" anchorCtr="0">
            <a:spAutoFit/>
          </a:bodyPr>
          <a:lstStyle>
            <a:lvl1pPr marL="0" indent="0" algn="ctr">
              <a:buNone/>
              <a:defRPr sz="1400" b="1" i="0">
                <a:solidFill>
                  <a:schemeClr val="bg1"/>
                </a:solidFill>
                <a:latin typeface="Mont Bold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15" name="Espace réservé du texte 18">
            <a:extLst>
              <a:ext uri="{FF2B5EF4-FFF2-40B4-BE49-F238E27FC236}">
                <a16:creationId xmlns:a16="http://schemas.microsoft.com/office/drawing/2014/main" id="{4D288E7C-AF83-E9F8-9A95-7145DD99345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83369" y="8908280"/>
            <a:ext cx="2969957" cy="42671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700" b="1" i="0">
                <a:solidFill>
                  <a:schemeClr val="accent1"/>
                </a:solidFill>
                <a:latin typeface="Mont SemiBold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082A95A3-2306-8A43-69AF-1027650E1CF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60453" y="7697457"/>
            <a:ext cx="2969957" cy="579316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ctr">
              <a:lnSpc>
                <a:spcPct val="100000"/>
              </a:lnSpc>
              <a:buNone/>
              <a:defRPr sz="900" b="1" i="0">
                <a:solidFill>
                  <a:schemeClr val="accent2"/>
                </a:solidFill>
                <a:latin typeface="Mont SemiBold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22" name="Rectangle : coins arrondis 21">
            <a:extLst>
              <a:ext uri="{FF2B5EF4-FFF2-40B4-BE49-F238E27FC236}">
                <a16:creationId xmlns:a16="http://schemas.microsoft.com/office/drawing/2014/main" id="{C73B898A-5903-FBB9-D702-3BB9875EF503}"/>
              </a:ext>
            </a:extLst>
          </p:cNvPr>
          <p:cNvSpPr/>
          <p:nvPr userDrawn="1"/>
        </p:nvSpPr>
        <p:spPr>
          <a:xfrm>
            <a:off x="3898686" y="4446780"/>
            <a:ext cx="3344400" cy="2354400"/>
          </a:xfrm>
          <a:prstGeom prst="roundRect">
            <a:avLst>
              <a:gd name="adj" fmla="val 4104"/>
            </a:avLst>
          </a:prstGeom>
          <a:solidFill>
            <a:srgbClr val="EEF7F5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space réservé du texte 18">
            <a:extLst>
              <a:ext uri="{FF2B5EF4-FFF2-40B4-BE49-F238E27FC236}">
                <a16:creationId xmlns:a16="http://schemas.microsoft.com/office/drawing/2014/main" id="{2FC93187-183C-C1F3-B14D-F2BD70A14A4C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4000930" y="9036552"/>
            <a:ext cx="3135061" cy="31546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700" b="1" i="0">
                <a:solidFill>
                  <a:schemeClr val="accent1"/>
                </a:solidFill>
                <a:latin typeface="Mont SemiBold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31" name="Espace réservé du texte 18">
            <a:extLst>
              <a:ext uri="{FF2B5EF4-FFF2-40B4-BE49-F238E27FC236}">
                <a16:creationId xmlns:a16="http://schemas.microsoft.com/office/drawing/2014/main" id="{769F61D5-EED2-ACFB-BC11-5662F6D45C1B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452017" y="7930098"/>
            <a:ext cx="3135062" cy="579316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ctr">
              <a:lnSpc>
                <a:spcPct val="100000"/>
              </a:lnSpc>
              <a:buNone/>
              <a:defRPr sz="900" b="1" i="0">
                <a:solidFill>
                  <a:srgbClr val="EB601B"/>
                </a:solidFill>
                <a:latin typeface="Mont SemiBold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40" name="Rectangle : coins arrondis 39">
            <a:extLst>
              <a:ext uri="{FF2B5EF4-FFF2-40B4-BE49-F238E27FC236}">
                <a16:creationId xmlns:a16="http://schemas.microsoft.com/office/drawing/2014/main" id="{70541203-AB56-38D5-DAE6-1E448E5744BD}"/>
              </a:ext>
            </a:extLst>
          </p:cNvPr>
          <p:cNvSpPr/>
          <p:nvPr userDrawn="1"/>
        </p:nvSpPr>
        <p:spPr>
          <a:xfrm>
            <a:off x="371061" y="7093405"/>
            <a:ext cx="3344400" cy="2354400"/>
          </a:xfrm>
          <a:prstGeom prst="roundRect">
            <a:avLst>
              <a:gd name="adj" fmla="val 4104"/>
            </a:avLst>
          </a:prstGeom>
          <a:solidFill>
            <a:srgbClr val="EEF7F5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Espace réservé du texte 18">
            <a:extLst>
              <a:ext uri="{FF2B5EF4-FFF2-40B4-BE49-F238E27FC236}">
                <a16:creationId xmlns:a16="http://schemas.microsoft.com/office/drawing/2014/main" id="{A6B31472-802A-95D6-E018-A5779EC70ED5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534569" y="8173472"/>
            <a:ext cx="3067556" cy="392349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lang="fr-FR" sz="900" b="1" i="0">
                <a:solidFill>
                  <a:schemeClr val="accent3"/>
                </a:solidFill>
                <a:latin typeface="Mont SemiBold" pitchFamily="2" charset="0"/>
              </a:defRPr>
            </a:lvl1pPr>
          </a:lstStyle>
          <a:p>
            <a:pPr marL="0" lvl="0" indent="0" algn="ctr">
              <a:lnSpc>
                <a:spcPct val="100000"/>
              </a:lnSpc>
              <a:buNone/>
            </a:pPr>
            <a:r>
              <a:rPr lang="fr-FR"/>
              <a:t>Texte</a:t>
            </a:r>
          </a:p>
        </p:txBody>
      </p:sp>
      <p:sp>
        <p:nvSpPr>
          <p:cNvPr id="43" name="Espace réservé du texte 18">
            <a:extLst>
              <a:ext uri="{FF2B5EF4-FFF2-40B4-BE49-F238E27FC236}">
                <a16:creationId xmlns:a16="http://schemas.microsoft.com/office/drawing/2014/main" id="{78FDC0B1-C391-21FA-D203-E9B4042AE89A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519523" y="5223068"/>
            <a:ext cx="3067556" cy="579316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ctr">
              <a:lnSpc>
                <a:spcPct val="100000"/>
              </a:lnSpc>
              <a:buNone/>
              <a:defRPr sz="900" b="1" i="0">
                <a:solidFill>
                  <a:schemeClr val="accent3"/>
                </a:solidFill>
                <a:latin typeface="Mont SemiBold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44" name="Rectangle : coins arrondis 43">
            <a:extLst>
              <a:ext uri="{FF2B5EF4-FFF2-40B4-BE49-F238E27FC236}">
                <a16:creationId xmlns:a16="http://schemas.microsoft.com/office/drawing/2014/main" id="{F37127A3-4D62-F965-8456-AE620F4B1946}"/>
              </a:ext>
            </a:extLst>
          </p:cNvPr>
          <p:cNvSpPr/>
          <p:nvPr userDrawn="1"/>
        </p:nvSpPr>
        <p:spPr>
          <a:xfrm>
            <a:off x="3867468" y="7124825"/>
            <a:ext cx="3344400" cy="2354400"/>
          </a:xfrm>
          <a:prstGeom prst="roundRect">
            <a:avLst>
              <a:gd name="adj" fmla="val 4104"/>
            </a:avLst>
          </a:prstGeom>
          <a:solidFill>
            <a:srgbClr val="EEF7F5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Espace réservé du texte 18">
            <a:extLst>
              <a:ext uri="{FF2B5EF4-FFF2-40B4-BE49-F238E27FC236}">
                <a16:creationId xmlns:a16="http://schemas.microsoft.com/office/drawing/2014/main" id="{5F93EB0D-A860-3088-67A8-8A9DCBF326E3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3991264" y="8135843"/>
            <a:ext cx="3082440" cy="392349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lang="fr-FR" sz="900" b="1" i="0">
                <a:solidFill>
                  <a:schemeClr val="accent3"/>
                </a:solidFill>
                <a:latin typeface="Mont SemiBold" pitchFamily="2" charset="0"/>
              </a:defRPr>
            </a:lvl1pPr>
          </a:lstStyle>
          <a:p>
            <a:pPr marL="0" lvl="0" indent="0" algn="ctr">
              <a:lnSpc>
                <a:spcPct val="100000"/>
              </a:lnSpc>
              <a:buNone/>
            </a:pPr>
            <a:r>
              <a:rPr lang="fr-FR"/>
              <a:t>Texte</a:t>
            </a:r>
          </a:p>
        </p:txBody>
      </p:sp>
      <p:sp>
        <p:nvSpPr>
          <p:cNvPr id="60" name="Espace réservé du texte 18">
            <a:extLst>
              <a:ext uri="{FF2B5EF4-FFF2-40B4-BE49-F238E27FC236}">
                <a16:creationId xmlns:a16="http://schemas.microsoft.com/office/drawing/2014/main" id="{302DBB26-7028-2ABE-D428-AA4099640A0C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027240" y="5276444"/>
            <a:ext cx="3082440" cy="579316"/>
          </a:xfrm>
          <a:prstGeom prst="rect">
            <a:avLst/>
          </a:prstGeom>
        </p:spPr>
        <p:txBody>
          <a:bodyPr lIns="0" tIns="0" rIns="0" bIns="0" anchor="t" anchorCtr="0"/>
          <a:lstStyle>
            <a:lvl1pPr>
              <a:defRPr lang="fr-FR" sz="900" b="1" i="0">
                <a:solidFill>
                  <a:schemeClr val="accent3"/>
                </a:solidFill>
                <a:latin typeface="Mont SemiBold" pitchFamily="2" charset="0"/>
              </a:defRPr>
            </a:lvl1pPr>
          </a:lstStyle>
          <a:p>
            <a:pPr marL="0" lvl="0" indent="0" algn="ctr">
              <a:lnSpc>
                <a:spcPct val="100000"/>
              </a:lnSpc>
              <a:buNone/>
            </a:pPr>
            <a:r>
              <a:rPr lang="fr-FR"/>
              <a:t>Texte</a:t>
            </a: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1C4B54A3-962E-A496-E327-403E8D9B82D7}"/>
              </a:ext>
            </a:extLst>
          </p:cNvPr>
          <p:cNvSpPr/>
          <p:nvPr userDrawn="1"/>
        </p:nvSpPr>
        <p:spPr>
          <a:xfrm>
            <a:off x="1758939" y="4141310"/>
            <a:ext cx="566928" cy="5669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05E04AC1-84FF-03C6-4A2D-336222BC320E}"/>
              </a:ext>
            </a:extLst>
          </p:cNvPr>
          <p:cNvSpPr/>
          <p:nvPr userDrawn="1"/>
        </p:nvSpPr>
        <p:spPr>
          <a:xfrm>
            <a:off x="5264209" y="4141310"/>
            <a:ext cx="566928" cy="5669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2DFCEEFA-35E8-B948-9B4C-2C25387F8836}"/>
              </a:ext>
            </a:extLst>
          </p:cNvPr>
          <p:cNvSpPr/>
          <p:nvPr userDrawn="1"/>
        </p:nvSpPr>
        <p:spPr>
          <a:xfrm>
            <a:off x="1763591" y="6867748"/>
            <a:ext cx="566928" cy="56692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F0680B44-44A4-471E-6B76-2CFFFCF7232E}"/>
              </a:ext>
            </a:extLst>
          </p:cNvPr>
          <p:cNvSpPr/>
          <p:nvPr userDrawn="1"/>
        </p:nvSpPr>
        <p:spPr>
          <a:xfrm>
            <a:off x="5284996" y="6866778"/>
            <a:ext cx="566928" cy="566928"/>
          </a:xfrm>
          <a:prstGeom prst="ellipse">
            <a:avLst/>
          </a:prstGeom>
          <a:solidFill>
            <a:srgbClr val="00A89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texte 17">
            <a:extLst>
              <a:ext uri="{FF2B5EF4-FFF2-40B4-BE49-F238E27FC236}">
                <a16:creationId xmlns:a16="http://schemas.microsoft.com/office/drawing/2014/main" id="{03D86334-DF78-B810-CE3F-8C8C4D1AFBA4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2729383" y="10010744"/>
            <a:ext cx="962025" cy="128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fr-FR" sz="600" b="1" i="0" kern="1200" dirty="0" smtClean="0">
                <a:solidFill>
                  <a:srgbClr val="00A79B"/>
                </a:solidFill>
                <a:effectLst/>
                <a:latin typeface="Mont SemiBold" pitchFamily="2" charset="0"/>
                <a:ea typeface="+mn-ea"/>
                <a:cs typeface="+mn-cs"/>
              </a:defRPr>
            </a:lvl1pPr>
            <a:lvl5pPr marL="2851100" indent="0"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CF1882D-CFE8-15FD-E395-9150F4CD3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33231" y="9846292"/>
            <a:ext cx="1700927" cy="189133"/>
          </a:xfrm>
          <a:prstGeom prst="rect">
            <a:avLst/>
          </a:prstGeom>
        </p:spPr>
        <p:txBody>
          <a:bodyPr/>
          <a:lstStyle>
            <a:lvl1pPr algn="r">
              <a:defRPr sz="1050" b="1" i="0">
                <a:solidFill>
                  <a:srgbClr val="563089"/>
                </a:solidFill>
                <a:latin typeface="Mont Bold" pitchFamily="2" charset="0"/>
              </a:defRPr>
            </a:lvl1pPr>
          </a:lstStyle>
          <a:p>
            <a:fld id="{2599F6DB-6A18-5640-963E-F058E2776B88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66563A2E-870D-F4D0-6C0B-9378966C5F3A}"/>
              </a:ext>
            </a:extLst>
          </p:cNvPr>
          <p:cNvCxnSpPr>
            <a:cxnSpLocks/>
          </p:cNvCxnSpPr>
          <p:nvPr userDrawn="1"/>
        </p:nvCxnSpPr>
        <p:spPr>
          <a:xfrm>
            <a:off x="648563" y="9598479"/>
            <a:ext cx="6262547" cy="0"/>
          </a:xfrm>
          <a:prstGeom prst="line">
            <a:avLst/>
          </a:prstGeom>
          <a:ln w="12700">
            <a:solidFill>
              <a:srgbClr val="00A8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>
            <a:extLst>
              <a:ext uri="{FF2B5EF4-FFF2-40B4-BE49-F238E27FC236}">
                <a16:creationId xmlns:a16="http://schemas.microsoft.com/office/drawing/2014/main" id="{D668B387-5B78-BB0E-B9B1-1A7F37177797}"/>
              </a:ext>
            </a:extLst>
          </p:cNvPr>
          <p:cNvSpPr txBox="1"/>
          <p:nvPr userDrawn="1"/>
        </p:nvSpPr>
        <p:spPr>
          <a:xfrm>
            <a:off x="3496962" y="9850561"/>
            <a:ext cx="565750" cy="128685"/>
          </a:xfrm>
          <a:prstGeom prst="rect">
            <a:avLst/>
          </a:prstGeom>
          <a:noFill/>
          <a:ln>
            <a:noFill/>
          </a:ln>
        </p:spPr>
        <p:txBody>
          <a:bodyPr wrap="square" lIns="0" tIns="36000" rIns="0" bIns="0" rtlCol="0" anchor="ctr" anchorCtr="0">
            <a:spAutoFit/>
          </a:bodyPr>
          <a:lstStyle/>
          <a:p>
            <a:pPr algn="l"/>
            <a:r>
              <a:rPr lang="fr-FR" sz="600" b="1" i="0">
                <a:solidFill>
                  <a:srgbClr val="563089"/>
                </a:solidFill>
                <a:latin typeface="Mont Bold" pitchFamily="2" charset="0"/>
              </a:rPr>
              <a:t>FICHES MÉTIERS</a:t>
            </a:r>
          </a:p>
        </p:txBody>
      </p:sp>
      <p:pic>
        <p:nvPicPr>
          <p:cNvPr id="18" name="Image 17" descr="Une image contenant Police, texte, Graphique, capture d’écran&#10;&#10;Description générée automatiquement">
            <a:extLst>
              <a:ext uri="{FF2B5EF4-FFF2-40B4-BE49-F238E27FC236}">
                <a16:creationId xmlns:a16="http://schemas.microsoft.com/office/drawing/2014/main" id="{C608E25B-080B-8513-4F33-9E04AC89A6D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991" y="9791927"/>
            <a:ext cx="1028700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640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contenu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Une image contenant capture d’écran, Graphique, Caractère coloré&#10;&#10;Description générée automatiquement">
            <a:extLst>
              <a:ext uri="{FF2B5EF4-FFF2-40B4-BE49-F238E27FC236}">
                <a16:creationId xmlns:a16="http://schemas.microsoft.com/office/drawing/2014/main" id="{097BE2D2-96FB-48FB-02E7-B974FF79B5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34" t="1379" r="1992" b="1373"/>
          <a:stretch/>
        </p:blipFill>
        <p:spPr>
          <a:xfrm>
            <a:off x="0" y="-49096"/>
            <a:ext cx="7606610" cy="10729865"/>
          </a:xfrm>
          <a:prstGeom prst="rect">
            <a:avLst/>
          </a:prstGeom>
        </p:spPr>
      </p:pic>
      <p:sp>
        <p:nvSpPr>
          <p:cNvPr id="14" name="Rectangle : coins arrondis 13">
            <a:extLst>
              <a:ext uri="{FF2B5EF4-FFF2-40B4-BE49-F238E27FC236}">
                <a16:creationId xmlns:a16="http://schemas.microsoft.com/office/drawing/2014/main" id="{038CC9A8-C772-59D6-BFF5-0BE5AB84A910}"/>
              </a:ext>
            </a:extLst>
          </p:cNvPr>
          <p:cNvSpPr/>
          <p:nvPr userDrawn="1"/>
        </p:nvSpPr>
        <p:spPr>
          <a:xfrm>
            <a:off x="371061" y="4448727"/>
            <a:ext cx="3342685" cy="2352775"/>
          </a:xfrm>
          <a:prstGeom prst="roundRect">
            <a:avLst>
              <a:gd name="adj" fmla="val 4104"/>
            </a:avLst>
          </a:prstGeom>
          <a:solidFill>
            <a:srgbClr val="EEF7F5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texte 18">
            <a:extLst>
              <a:ext uri="{FF2B5EF4-FFF2-40B4-BE49-F238E27FC236}">
                <a16:creationId xmlns:a16="http://schemas.microsoft.com/office/drawing/2014/main" id="{79404BEA-4A84-13FA-6535-EB7F269EF23C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622611" y="696353"/>
            <a:ext cx="616442" cy="253813"/>
          </a:xfrm>
          <a:prstGeom prst="rect">
            <a:avLst/>
          </a:prstGeom>
          <a:solidFill>
            <a:schemeClr val="accent4"/>
          </a:solidFill>
        </p:spPr>
        <p:txBody>
          <a:bodyPr lIns="0" tIns="54000" rIns="0" bIns="0" anchor="ctr" anchorCtr="0">
            <a:spAutoFit/>
          </a:bodyPr>
          <a:lstStyle>
            <a:lvl1pPr marL="0" indent="0" algn="ctr">
              <a:buNone/>
              <a:defRPr sz="1400" b="1" i="0">
                <a:solidFill>
                  <a:schemeClr val="bg1"/>
                </a:solidFill>
                <a:latin typeface="Mont Bold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15" name="Espace réservé du texte 18">
            <a:extLst>
              <a:ext uri="{FF2B5EF4-FFF2-40B4-BE49-F238E27FC236}">
                <a16:creationId xmlns:a16="http://schemas.microsoft.com/office/drawing/2014/main" id="{4D288E7C-AF83-E9F8-9A95-7145DD99345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83369" y="8908280"/>
            <a:ext cx="2969957" cy="42671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700" b="1" i="0">
                <a:solidFill>
                  <a:schemeClr val="accent1"/>
                </a:solidFill>
                <a:latin typeface="Mont SemiBold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19" name="Espace réservé du texte 18">
            <a:extLst>
              <a:ext uri="{FF2B5EF4-FFF2-40B4-BE49-F238E27FC236}">
                <a16:creationId xmlns:a16="http://schemas.microsoft.com/office/drawing/2014/main" id="{082A95A3-2306-8A43-69AF-1027650E1CF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60453" y="7697457"/>
            <a:ext cx="2969957" cy="579316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ctr">
              <a:lnSpc>
                <a:spcPct val="100000"/>
              </a:lnSpc>
              <a:buNone/>
              <a:defRPr sz="900" b="1" i="0">
                <a:solidFill>
                  <a:schemeClr val="accent2"/>
                </a:solidFill>
                <a:latin typeface="Mont SemiBold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22" name="Rectangle : coins arrondis 21">
            <a:extLst>
              <a:ext uri="{FF2B5EF4-FFF2-40B4-BE49-F238E27FC236}">
                <a16:creationId xmlns:a16="http://schemas.microsoft.com/office/drawing/2014/main" id="{C73B898A-5903-FBB9-D702-3BB9875EF503}"/>
              </a:ext>
            </a:extLst>
          </p:cNvPr>
          <p:cNvSpPr/>
          <p:nvPr userDrawn="1"/>
        </p:nvSpPr>
        <p:spPr>
          <a:xfrm>
            <a:off x="3898686" y="4446780"/>
            <a:ext cx="3344400" cy="2354400"/>
          </a:xfrm>
          <a:prstGeom prst="roundRect">
            <a:avLst>
              <a:gd name="adj" fmla="val 4104"/>
            </a:avLst>
          </a:prstGeom>
          <a:solidFill>
            <a:srgbClr val="EEF7F5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space réservé du texte 18">
            <a:extLst>
              <a:ext uri="{FF2B5EF4-FFF2-40B4-BE49-F238E27FC236}">
                <a16:creationId xmlns:a16="http://schemas.microsoft.com/office/drawing/2014/main" id="{2FC93187-183C-C1F3-B14D-F2BD70A14A4C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4000930" y="9036552"/>
            <a:ext cx="3135061" cy="31546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700" b="1" i="0">
                <a:solidFill>
                  <a:schemeClr val="accent1"/>
                </a:solidFill>
                <a:latin typeface="Mont SemiBold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31" name="Espace réservé du texte 18">
            <a:extLst>
              <a:ext uri="{FF2B5EF4-FFF2-40B4-BE49-F238E27FC236}">
                <a16:creationId xmlns:a16="http://schemas.microsoft.com/office/drawing/2014/main" id="{769F61D5-EED2-ACFB-BC11-5662F6D45C1B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452017" y="7930098"/>
            <a:ext cx="3135062" cy="579316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ctr">
              <a:lnSpc>
                <a:spcPct val="100000"/>
              </a:lnSpc>
              <a:buNone/>
              <a:defRPr sz="900" b="1" i="0">
                <a:solidFill>
                  <a:srgbClr val="EB601B"/>
                </a:solidFill>
                <a:latin typeface="Mont SemiBold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40" name="Rectangle : coins arrondis 39">
            <a:extLst>
              <a:ext uri="{FF2B5EF4-FFF2-40B4-BE49-F238E27FC236}">
                <a16:creationId xmlns:a16="http://schemas.microsoft.com/office/drawing/2014/main" id="{70541203-AB56-38D5-DAE6-1E448E5744BD}"/>
              </a:ext>
            </a:extLst>
          </p:cNvPr>
          <p:cNvSpPr/>
          <p:nvPr userDrawn="1"/>
        </p:nvSpPr>
        <p:spPr>
          <a:xfrm>
            <a:off x="371061" y="7093405"/>
            <a:ext cx="3344400" cy="2354400"/>
          </a:xfrm>
          <a:prstGeom prst="roundRect">
            <a:avLst>
              <a:gd name="adj" fmla="val 4104"/>
            </a:avLst>
          </a:prstGeom>
          <a:solidFill>
            <a:srgbClr val="EEF7F5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Espace réservé du texte 18">
            <a:extLst>
              <a:ext uri="{FF2B5EF4-FFF2-40B4-BE49-F238E27FC236}">
                <a16:creationId xmlns:a16="http://schemas.microsoft.com/office/drawing/2014/main" id="{A6B31472-802A-95D6-E018-A5779EC70ED5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534569" y="8173472"/>
            <a:ext cx="3067556" cy="39234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900" b="1" i="0" kern="1200">
                <a:solidFill>
                  <a:schemeClr val="accent3"/>
                </a:solidFill>
                <a:latin typeface="Mont SemiBold" pitchFamily="2" charset="0"/>
                <a:ea typeface="+mn-ea"/>
                <a:cs typeface="+mn-cs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43" name="Espace réservé du texte 18">
            <a:extLst>
              <a:ext uri="{FF2B5EF4-FFF2-40B4-BE49-F238E27FC236}">
                <a16:creationId xmlns:a16="http://schemas.microsoft.com/office/drawing/2014/main" id="{78FDC0B1-C391-21FA-D203-E9B4042AE89A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519523" y="5223068"/>
            <a:ext cx="3067556" cy="579316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ctr">
              <a:lnSpc>
                <a:spcPct val="100000"/>
              </a:lnSpc>
              <a:buNone/>
              <a:defRPr sz="900" b="1" i="0">
                <a:solidFill>
                  <a:schemeClr val="accent3"/>
                </a:solidFill>
                <a:latin typeface="Mont SemiBold" pitchFamily="2" charset="0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44" name="Rectangle : coins arrondis 43">
            <a:extLst>
              <a:ext uri="{FF2B5EF4-FFF2-40B4-BE49-F238E27FC236}">
                <a16:creationId xmlns:a16="http://schemas.microsoft.com/office/drawing/2014/main" id="{F37127A3-4D62-F965-8456-AE620F4B1946}"/>
              </a:ext>
            </a:extLst>
          </p:cNvPr>
          <p:cNvSpPr/>
          <p:nvPr userDrawn="1"/>
        </p:nvSpPr>
        <p:spPr>
          <a:xfrm>
            <a:off x="3867468" y="7124825"/>
            <a:ext cx="3344400" cy="2354400"/>
          </a:xfrm>
          <a:prstGeom prst="roundRect">
            <a:avLst>
              <a:gd name="adj" fmla="val 4104"/>
            </a:avLst>
          </a:prstGeom>
          <a:solidFill>
            <a:srgbClr val="EEF7F5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Espace réservé du texte 18">
            <a:extLst>
              <a:ext uri="{FF2B5EF4-FFF2-40B4-BE49-F238E27FC236}">
                <a16:creationId xmlns:a16="http://schemas.microsoft.com/office/drawing/2014/main" id="{5F93EB0D-A860-3088-67A8-8A9DCBF326E3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3991264" y="8135843"/>
            <a:ext cx="3082440" cy="39234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fr-FR" sz="900" b="1" i="0" kern="1200">
                <a:solidFill>
                  <a:schemeClr val="accent3"/>
                </a:solidFill>
                <a:latin typeface="Mont SemiBold" pitchFamily="2" charset="0"/>
                <a:ea typeface="+mn-ea"/>
                <a:cs typeface="+mn-cs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60" name="Espace réservé du texte 18">
            <a:extLst>
              <a:ext uri="{FF2B5EF4-FFF2-40B4-BE49-F238E27FC236}">
                <a16:creationId xmlns:a16="http://schemas.microsoft.com/office/drawing/2014/main" id="{302DBB26-7028-2ABE-D428-AA4099640A0C}"/>
              </a:ext>
            </a:extLst>
          </p:cNvPr>
          <p:cNvSpPr>
            <a:spLocks noGrp="1"/>
          </p:cNvSpPr>
          <p:nvPr>
            <p:ph type="body" sz="quarter" idx="62" hasCustomPrompt="1"/>
          </p:nvPr>
        </p:nvSpPr>
        <p:spPr>
          <a:xfrm>
            <a:off x="4027240" y="5276444"/>
            <a:ext cx="3082440" cy="579316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ctr">
              <a:lnSpc>
                <a:spcPct val="100000"/>
              </a:lnSpc>
              <a:buNone/>
              <a:defRPr lang="fr-FR" sz="900" b="1" i="0" kern="1200">
                <a:solidFill>
                  <a:schemeClr val="accent3"/>
                </a:solidFill>
                <a:latin typeface="Mont SemiBold" pitchFamily="2" charset="0"/>
                <a:ea typeface="+mn-ea"/>
                <a:cs typeface="+mn-cs"/>
              </a:defRPr>
            </a:lvl1pPr>
          </a:lstStyle>
          <a:p>
            <a:pPr lvl="0"/>
            <a:r>
              <a:rPr lang="fr-FR"/>
              <a:t>Texte</a:t>
            </a: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1C4B54A3-962E-A496-E327-403E8D9B82D7}"/>
              </a:ext>
            </a:extLst>
          </p:cNvPr>
          <p:cNvSpPr/>
          <p:nvPr userDrawn="1"/>
        </p:nvSpPr>
        <p:spPr>
          <a:xfrm>
            <a:off x="1650171" y="4064975"/>
            <a:ext cx="566928" cy="566928"/>
          </a:xfrm>
          <a:prstGeom prst="ellipse">
            <a:avLst/>
          </a:prstGeom>
          <a:solidFill>
            <a:srgbClr val="00A89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05E04AC1-84FF-03C6-4A2D-336222BC320E}"/>
              </a:ext>
            </a:extLst>
          </p:cNvPr>
          <p:cNvSpPr/>
          <p:nvPr userDrawn="1"/>
        </p:nvSpPr>
        <p:spPr>
          <a:xfrm>
            <a:off x="5185712" y="4075916"/>
            <a:ext cx="566928" cy="566928"/>
          </a:xfrm>
          <a:prstGeom prst="ellipse">
            <a:avLst/>
          </a:prstGeom>
          <a:solidFill>
            <a:srgbClr val="00A89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2DFCEEFA-35E8-B948-9B4C-2C25387F8836}"/>
              </a:ext>
            </a:extLst>
          </p:cNvPr>
          <p:cNvSpPr/>
          <p:nvPr userDrawn="1"/>
        </p:nvSpPr>
        <p:spPr>
          <a:xfrm>
            <a:off x="1650171" y="6868585"/>
            <a:ext cx="566928" cy="566928"/>
          </a:xfrm>
          <a:prstGeom prst="ellipse">
            <a:avLst/>
          </a:prstGeom>
          <a:solidFill>
            <a:srgbClr val="00A89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F0680B44-44A4-471E-6B76-2CFFFCF7232E}"/>
              </a:ext>
            </a:extLst>
          </p:cNvPr>
          <p:cNvSpPr/>
          <p:nvPr userDrawn="1"/>
        </p:nvSpPr>
        <p:spPr>
          <a:xfrm>
            <a:off x="5217952" y="6863424"/>
            <a:ext cx="566928" cy="566928"/>
          </a:xfrm>
          <a:prstGeom prst="ellipse">
            <a:avLst/>
          </a:prstGeom>
          <a:solidFill>
            <a:srgbClr val="00A89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space réservé du texte 17">
            <a:extLst>
              <a:ext uri="{FF2B5EF4-FFF2-40B4-BE49-F238E27FC236}">
                <a16:creationId xmlns:a16="http://schemas.microsoft.com/office/drawing/2014/main" id="{03D86334-DF78-B810-CE3F-8C8C4D1AFBA4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2729383" y="10010744"/>
            <a:ext cx="962025" cy="128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fr-FR" sz="600" b="1" i="0" kern="1200" dirty="0" smtClean="0">
                <a:solidFill>
                  <a:srgbClr val="00A79B"/>
                </a:solidFill>
                <a:effectLst/>
                <a:latin typeface="Mont SemiBold" pitchFamily="2" charset="0"/>
                <a:ea typeface="+mn-ea"/>
                <a:cs typeface="+mn-cs"/>
              </a:defRPr>
            </a:lvl1pPr>
            <a:lvl5pPr marL="2851100" indent="0"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CF1882D-CFE8-15FD-E395-9150F4CD3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33231" y="9846292"/>
            <a:ext cx="1700927" cy="189133"/>
          </a:xfrm>
          <a:prstGeom prst="rect">
            <a:avLst/>
          </a:prstGeom>
        </p:spPr>
        <p:txBody>
          <a:bodyPr/>
          <a:lstStyle>
            <a:lvl1pPr algn="r">
              <a:defRPr sz="1050" b="1" i="0">
                <a:solidFill>
                  <a:srgbClr val="563089"/>
                </a:solidFill>
                <a:latin typeface="Mont Bold" pitchFamily="2" charset="0"/>
              </a:defRPr>
            </a:lvl1pPr>
          </a:lstStyle>
          <a:p>
            <a:fld id="{2599F6DB-6A18-5640-963E-F058E2776B88}" type="slidenum">
              <a:rPr lang="fr-FR" smtClean="0"/>
              <a:pPr/>
              <a:t>‹N°›</a:t>
            </a:fld>
            <a:endParaRPr lang="fr-FR"/>
          </a:p>
        </p:txBody>
      </p:sp>
      <p:cxnSp>
        <p:nvCxnSpPr>
          <p:cNvPr id="16" name="Connecteur droit 15">
            <a:extLst>
              <a:ext uri="{FF2B5EF4-FFF2-40B4-BE49-F238E27FC236}">
                <a16:creationId xmlns:a16="http://schemas.microsoft.com/office/drawing/2014/main" id="{66563A2E-870D-F4D0-6C0B-9378966C5F3A}"/>
              </a:ext>
            </a:extLst>
          </p:cNvPr>
          <p:cNvCxnSpPr>
            <a:cxnSpLocks/>
          </p:cNvCxnSpPr>
          <p:nvPr userDrawn="1"/>
        </p:nvCxnSpPr>
        <p:spPr>
          <a:xfrm>
            <a:off x="648563" y="9598479"/>
            <a:ext cx="6262547" cy="0"/>
          </a:xfrm>
          <a:prstGeom prst="line">
            <a:avLst/>
          </a:prstGeom>
          <a:ln w="12700">
            <a:solidFill>
              <a:srgbClr val="00A8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>
            <a:extLst>
              <a:ext uri="{FF2B5EF4-FFF2-40B4-BE49-F238E27FC236}">
                <a16:creationId xmlns:a16="http://schemas.microsoft.com/office/drawing/2014/main" id="{D668B387-5B78-BB0E-B9B1-1A7F37177797}"/>
              </a:ext>
            </a:extLst>
          </p:cNvPr>
          <p:cNvSpPr txBox="1"/>
          <p:nvPr userDrawn="1"/>
        </p:nvSpPr>
        <p:spPr>
          <a:xfrm>
            <a:off x="3496962" y="9850561"/>
            <a:ext cx="565750" cy="128685"/>
          </a:xfrm>
          <a:prstGeom prst="rect">
            <a:avLst/>
          </a:prstGeom>
          <a:noFill/>
          <a:ln>
            <a:noFill/>
          </a:ln>
        </p:spPr>
        <p:txBody>
          <a:bodyPr wrap="square" lIns="0" tIns="36000" rIns="0" bIns="0" rtlCol="0" anchor="ctr" anchorCtr="0">
            <a:spAutoFit/>
          </a:bodyPr>
          <a:lstStyle/>
          <a:p>
            <a:pPr algn="l"/>
            <a:r>
              <a:rPr lang="fr-FR" sz="600" b="1" i="0">
                <a:solidFill>
                  <a:srgbClr val="563089"/>
                </a:solidFill>
                <a:latin typeface="Mont Bold" pitchFamily="2" charset="0"/>
              </a:rPr>
              <a:t>FICHES MÉTIERS</a:t>
            </a:r>
          </a:p>
        </p:txBody>
      </p:sp>
      <p:pic>
        <p:nvPicPr>
          <p:cNvPr id="18" name="Image 17" descr="Une image contenant Police, texte, Graphique, capture d’écran&#10;&#10;Description générée automatiquement">
            <a:extLst>
              <a:ext uri="{FF2B5EF4-FFF2-40B4-BE49-F238E27FC236}">
                <a16:creationId xmlns:a16="http://schemas.microsoft.com/office/drawing/2014/main" id="{C608E25B-080B-8513-4F33-9E04AC89A6D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0991" y="9791927"/>
            <a:ext cx="1028700" cy="49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7160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7714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4" r:id="rId2"/>
    <p:sldLayoutId id="2147483659" r:id="rId3"/>
    <p:sldLayoutId id="2147483661" r:id="rId4"/>
    <p:sldLayoutId id="2147483651" r:id="rId5"/>
    <p:sldLayoutId id="2147483660" r:id="rId6"/>
    <p:sldLayoutId id="2147483662" r:id="rId7"/>
    <p:sldLayoutId id="2147483671" r:id="rId8"/>
    <p:sldLayoutId id="2147483672" r:id="rId9"/>
    <p:sldLayoutId id="2147483664" r:id="rId10"/>
    <p:sldLayoutId id="2147483665" r:id="rId11"/>
    <p:sldLayoutId id="2147483666" r:id="rId12"/>
    <p:sldLayoutId id="2147483667" r:id="rId13"/>
    <p:sldLayoutId id="2147483668" r:id="rId14"/>
    <p:sldLayoutId id="2147483669" r:id="rId15"/>
    <p:sldLayoutId id="2147483670" r:id="rId16"/>
  </p:sldLayoutIdLst>
  <p:hf hdr="0" ftr="0" dt="0"/>
  <p:txStyles>
    <p:titleStyle>
      <a:lvl1pPr algn="l" defTabSz="1425550" rtl="0" eaLnBrk="1" latinLnBrk="0" hangingPunct="1">
        <a:lnSpc>
          <a:spcPct val="90000"/>
        </a:lnSpc>
        <a:spcBef>
          <a:spcPct val="0"/>
        </a:spcBef>
        <a:buNone/>
        <a:defRPr sz="68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6387" indent="-356387" algn="l" defTabSz="1425550" rtl="0" eaLnBrk="1" latinLnBrk="0" hangingPunct="1">
        <a:lnSpc>
          <a:spcPct val="90000"/>
        </a:lnSpc>
        <a:spcBef>
          <a:spcPts val="1559"/>
        </a:spcBef>
        <a:buFont typeface="Arial" panose="020B0604020202020204" pitchFamily="34" charset="0"/>
        <a:buChar char="•"/>
        <a:defRPr sz="4365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742" kern="1200">
          <a:solidFill>
            <a:schemeClr val="tx1"/>
          </a:solidFill>
          <a:latin typeface="+mn-lt"/>
          <a:ea typeface="+mn-ea"/>
          <a:cs typeface="+mn-cs"/>
        </a:defRPr>
      </a:lvl2pPr>
      <a:lvl3pPr marL="178193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3118" kern="1200">
          <a:solidFill>
            <a:schemeClr val="tx1"/>
          </a:solidFill>
          <a:latin typeface="+mn-lt"/>
          <a:ea typeface="+mn-ea"/>
          <a:cs typeface="+mn-cs"/>
        </a:defRPr>
      </a:lvl3pPr>
      <a:lvl4pPr marL="2494712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3207487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92026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63303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5345811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6058586" indent="-356387" algn="l" defTabSz="1425550" rtl="0" eaLnBrk="1" latinLnBrk="0" hangingPunct="1">
        <a:lnSpc>
          <a:spcPct val="90000"/>
        </a:lnSpc>
        <a:spcBef>
          <a:spcPts val="780"/>
        </a:spcBef>
        <a:buFont typeface="Arial" panose="020B0604020202020204" pitchFamily="34" charset="0"/>
        <a:buChar char="•"/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1pPr>
      <a:lvl2pPr marL="712775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2pPr>
      <a:lvl3pPr marL="1425550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3pPr>
      <a:lvl4pPr marL="213832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4pPr>
      <a:lvl5pPr marL="2851099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5pPr>
      <a:lvl6pPr marL="356387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6pPr>
      <a:lvl7pPr marL="4276649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7pPr>
      <a:lvl8pPr marL="4989424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8pPr>
      <a:lvl9pPr marL="5702198" algn="l" defTabSz="1425550" rtl="0" eaLnBrk="1" latinLnBrk="0" hangingPunct="1">
        <a:defRPr sz="28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9.png"/><Relationship Id="rId7" Type="http://schemas.openxmlformats.org/officeDocument/2006/relationships/image" Target="../media/image13.jp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emf"/><Relationship Id="rId9" Type="http://schemas.openxmlformats.org/officeDocument/2006/relationships/image" Target="../media/image15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sv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Espace réservé du texte 1">
            <a:extLst>
              <a:ext uri="{FF2B5EF4-FFF2-40B4-BE49-F238E27FC236}">
                <a16:creationId xmlns:a16="http://schemas.microsoft.com/office/drawing/2014/main" id="{D4AA2A91-748D-8892-7340-CECE37C340E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67830" y="1392963"/>
            <a:ext cx="4786963" cy="1479095"/>
          </a:xfrm>
        </p:spPr>
        <p:txBody>
          <a:bodyPr/>
          <a:lstStyle/>
          <a:p>
            <a:r>
              <a:rPr lang="fr-FR" sz="3600" dirty="0">
                <a:solidFill>
                  <a:srgbClr val="194751"/>
                </a:solidFill>
                <a:latin typeface="Mont Heavy"/>
              </a:rPr>
              <a:t>Ordonnanceur(se)</a:t>
            </a:r>
            <a:endParaRPr lang="fr-FR" sz="7200" dirty="0">
              <a:effectLst/>
              <a:latin typeface="Mont Heavy"/>
            </a:endParaRPr>
          </a:p>
        </p:txBody>
      </p:sp>
      <p:sp>
        <p:nvSpPr>
          <p:cNvPr id="13" name="Espace réservé du texte 7">
            <a:extLst>
              <a:ext uri="{FF2B5EF4-FFF2-40B4-BE49-F238E27FC236}">
                <a16:creationId xmlns:a16="http://schemas.microsoft.com/office/drawing/2014/main" id="{55CEAB78-172E-FF69-1E8B-85780B42259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453583" y="657899"/>
            <a:ext cx="1376127" cy="226465"/>
          </a:xfrm>
        </p:spPr>
        <p:txBody>
          <a:bodyPr/>
          <a:lstStyle/>
          <a:p>
            <a:r>
              <a:rPr lang="fr-FR" sz="1100" b="1">
                <a:solidFill>
                  <a:srgbClr val="543087"/>
                </a:solidFill>
                <a:effectLst/>
                <a:latin typeface="Mont Bold" pitchFamily="2" charset="0"/>
              </a:rPr>
              <a:t>ACTIVITÉS </a:t>
            </a:r>
            <a:r>
              <a:rPr lang="fr-FR" sz="1100">
                <a:solidFill>
                  <a:srgbClr val="543087"/>
                </a:solidFill>
              </a:rPr>
              <a:t>DES SERVICES DE L’EAU ET D’ASSAINISSEMENT</a:t>
            </a:r>
            <a:endParaRPr lang="fr-FR" sz="400">
              <a:effectLst/>
            </a:endParaRPr>
          </a:p>
          <a:p>
            <a:endParaRPr lang="fr-FR" sz="400"/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212D382C-4742-EC02-DC26-987F082A9EA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fr-FR"/>
              <a:t>Filière Exploitation / technique</a:t>
            </a:r>
          </a:p>
          <a:p>
            <a:endParaRPr lang="fr-FR"/>
          </a:p>
        </p:txBody>
      </p:sp>
      <p:sp>
        <p:nvSpPr>
          <p:cNvPr id="15" name="Espace réservé du texte 14">
            <a:extLst>
              <a:ext uri="{FF2B5EF4-FFF2-40B4-BE49-F238E27FC236}">
                <a16:creationId xmlns:a16="http://schemas.microsoft.com/office/drawing/2014/main" id="{A22C7ADD-5A55-B401-B4ED-033AA1B3F9D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r-FR" dirty="0"/>
              <a:t>Famille métier Support technique</a:t>
            </a:r>
          </a:p>
        </p:txBody>
      </p:sp>
      <p:sp>
        <p:nvSpPr>
          <p:cNvPr id="18" name="Organigramme : Connecteur 17">
            <a:extLst>
              <a:ext uri="{FF2B5EF4-FFF2-40B4-BE49-F238E27FC236}">
                <a16:creationId xmlns:a16="http://schemas.microsoft.com/office/drawing/2014/main" id="{475E96CB-145D-9F03-5B70-A7FBA3012275}"/>
              </a:ext>
            </a:extLst>
          </p:cNvPr>
          <p:cNvSpPr/>
          <p:nvPr/>
        </p:nvSpPr>
        <p:spPr>
          <a:xfrm>
            <a:off x="6675705" y="2038683"/>
            <a:ext cx="308009" cy="292100"/>
          </a:xfrm>
          <a:prstGeom prst="flowChartConnector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Organigramme : Connecteur 18">
            <a:extLst>
              <a:ext uri="{FF2B5EF4-FFF2-40B4-BE49-F238E27FC236}">
                <a16:creationId xmlns:a16="http://schemas.microsoft.com/office/drawing/2014/main" id="{0C082D79-6366-DB65-72F6-CA8453AE95A1}"/>
              </a:ext>
            </a:extLst>
          </p:cNvPr>
          <p:cNvSpPr/>
          <p:nvPr/>
        </p:nvSpPr>
        <p:spPr>
          <a:xfrm>
            <a:off x="6675705" y="1392963"/>
            <a:ext cx="308009" cy="292100"/>
          </a:xfrm>
          <a:prstGeom prst="flowChartConnector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Espace réservé du texte 14">
            <a:extLst>
              <a:ext uri="{FF2B5EF4-FFF2-40B4-BE49-F238E27FC236}">
                <a16:creationId xmlns:a16="http://schemas.microsoft.com/office/drawing/2014/main" id="{CEB69DED-E15A-7262-31AC-2F285122E92B}"/>
              </a:ext>
            </a:extLst>
          </p:cNvPr>
          <p:cNvSpPr txBox="1">
            <a:spLocks/>
          </p:cNvSpPr>
          <p:nvPr/>
        </p:nvSpPr>
        <p:spPr>
          <a:xfrm>
            <a:off x="5453583" y="2617232"/>
            <a:ext cx="1222122" cy="22646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l" defTabSz="1425550" rtl="0" eaLnBrk="1" latinLnBrk="0" hangingPunct="1">
              <a:lnSpc>
                <a:spcPct val="90000"/>
              </a:lnSpc>
              <a:spcBef>
                <a:spcPts val="1559"/>
              </a:spcBef>
              <a:buFont typeface="Arial" panose="020B0604020202020204" pitchFamily="34" charset="0"/>
              <a:buNone/>
              <a:defRPr sz="800" b="1" i="0" kern="1200">
                <a:solidFill>
                  <a:srgbClr val="00A89B"/>
                </a:solidFill>
                <a:latin typeface="Mont Bold" pitchFamily="2" charset="0"/>
                <a:ea typeface="+mn-ea"/>
                <a:cs typeface="+mn-cs"/>
              </a:defRPr>
            </a:lvl1pPr>
            <a:lvl2pPr marL="1069162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37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81937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31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94712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07487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920261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33036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45811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58586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Typologie du métier : en croissance</a:t>
            </a:r>
          </a:p>
        </p:txBody>
      </p:sp>
      <p:sp>
        <p:nvSpPr>
          <p:cNvPr id="3" name="Organigramme : Connecteur 2">
            <a:extLst>
              <a:ext uri="{FF2B5EF4-FFF2-40B4-BE49-F238E27FC236}">
                <a16:creationId xmlns:a16="http://schemas.microsoft.com/office/drawing/2014/main" id="{02046774-0F24-4962-5F23-1027DA993490}"/>
              </a:ext>
            </a:extLst>
          </p:cNvPr>
          <p:cNvSpPr/>
          <p:nvPr/>
        </p:nvSpPr>
        <p:spPr>
          <a:xfrm>
            <a:off x="6667776" y="2551597"/>
            <a:ext cx="308009" cy="292100"/>
          </a:xfrm>
          <a:prstGeom prst="flowChartConnector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585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C94591D5-9A65-7987-867B-2EFAE9181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39020" y="9909727"/>
            <a:ext cx="1700927" cy="189133"/>
          </a:xfrm>
          <a:prstGeom prst="rect">
            <a:avLst/>
          </a:prstGeom>
        </p:spPr>
        <p:txBody>
          <a:bodyPr/>
          <a:lstStyle/>
          <a:p>
            <a:fld id="{2599F6DB-6A18-5640-963E-F058E2776B88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3556010-C692-A996-E391-A28A39E2A71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FR"/>
              <a:t>Description </a:t>
            </a:r>
            <a:r>
              <a:rPr lang="fr-FR" dirty="0"/>
              <a:t>du métier :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FA7F12D-BEF7-3E5B-E511-783D2FCD29C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fr-FR"/>
              <a:t>Informations générales </a:t>
            </a:r>
          </a:p>
        </p:txBody>
      </p:sp>
      <p:sp>
        <p:nvSpPr>
          <p:cNvPr id="28" name="Espace réservé du texte 27">
            <a:extLst>
              <a:ext uri="{FF2B5EF4-FFF2-40B4-BE49-F238E27FC236}">
                <a16:creationId xmlns:a16="http://schemas.microsoft.com/office/drawing/2014/main" id="{EEB237CA-1B7C-2F55-6775-124CF1DA894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28650" y="2794613"/>
            <a:ext cx="3223757" cy="1438446"/>
          </a:xfrm>
        </p:spPr>
        <p:txBody>
          <a:bodyPr/>
          <a:lstStyle/>
          <a:p>
            <a:pPr algn="just">
              <a:lnSpc>
                <a:spcPct val="130000"/>
              </a:lnSpc>
            </a:pPr>
            <a:r>
              <a:rPr lang="fr-FR" sz="1000" b="0" dirty="0">
                <a:solidFill>
                  <a:srgbClr val="1B4851"/>
                </a:solidFill>
                <a:latin typeface="Mont SemiBold Italic"/>
              </a:rPr>
              <a:t>L'ordonnanceur(se) optimise la planification et la coordination des interventions des équipes techniques sur les réseaux et les installations d'eau et d'assainissement. Il/Elle assure la performance du service.  </a:t>
            </a:r>
            <a:endParaRPr lang="fr-FR" sz="800" b="0" dirty="0">
              <a:solidFill>
                <a:srgbClr val="1B4851"/>
              </a:solidFill>
              <a:effectLst/>
              <a:latin typeface="Mont SemiBold Italic"/>
            </a:endParaRP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E883D9A-A9A5-5F58-9A06-F4637156C090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fr-FR" dirty="0"/>
              <a:t>Principales activités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2EB1A7D7-ACB4-DA6A-B95C-C4A8420589CB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07902" y="5079522"/>
            <a:ext cx="3223758" cy="2455020"/>
          </a:xfrm>
        </p:spPr>
        <p:txBody>
          <a:bodyPr/>
          <a:lstStyle/>
          <a:p>
            <a:pPr marL="180975" indent="-180975" algn="just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</a:pPr>
            <a:r>
              <a:rPr lang="fr-FR" sz="1000" b="0" dirty="0"/>
              <a:t>Alimenter les systèmes d'information</a:t>
            </a:r>
          </a:p>
          <a:p>
            <a:pPr marL="180975" indent="-180975" algn="just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</a:pPr>
            <a:r>
              <a:rPr lang="fr-FR" sz="1000" b="0" dirty="0"/>
              <a:t>Planifier les interventions des services</a:t>
            </a:r>
          </a:p>
          <a:p>
            <a:pPr marL="180975" indent="-180975" algn="just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</a:pPr>
            <a:r>
              <a:rPr lang="fr-FR" sz="1000" b="0" dirty="0"/>
              <a:t>Répondre aux demandes des collectivités et des usagers</a:t>
            </a:r>
          </a:p>
          <a:p>
            <a:pPr marL="180975" indent="-180975" algn="just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</a:pPr>
            <a:r>
              <a:rPr lang="fr-FR" sz="1000" b="0" dirty="0"/>
              <a:t>Organiser les plannings des équipes d'intervention en tenant compte des engagements pris auprès des clients et des compétences des différents collaborateurs</a:t>
            </a:r>
          </a:p>
          <a:p>
            <a:pPr marL="180975" indent="-180975" algn="just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</a:pPr>
            <a:r>
              <a:rPr lang="fr-FR" sz="1000" b="0" dirty="0"/>
              <a:t>Optimiser l'allocation des moyens humains et matériels</a:t>
            </a:r>
          </a:p>
          <a:p>
            <a:pPr marL="180975" indent="-180975" algn="just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</a:pPr>
            <a:r>
              <a:rPr lang="fr-FR" sz="1000" b="0" dirty="0"/>
              <a:t>Suivre l'avancement des interventions en temps réel</a:t>
            </a:r>
          </a:p>
          <a:p>
            <a:pPr marL="180975" indent="-180975" algn="just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</a:pPr>
            <a:r>
              <a:rPr lang="fr-FR" sz="1000" b="0" dirty="0"/>
              <a:t>Analyser les indicateurs de performance et proposer des améliorations</a:t>
            </a:r>
          </a:p>
          <a:p>
            <a:pPr marL="180975" indent="-180975" algn="just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</a:pPr>
            <a:r>
              <a:rPr lang="fr-FR" sz="1000" b="0" dirty="0"/>
              <a:t>Gérer les astreintes, les situations d'urgence et situations de crise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402B099-7B7F-415F-970D-3D9D8DDBDE1D}"/>
              </a:ext>
            </a:extLst>
          </p:cNvPr>
          <p:cNvSpPr txBox="1"/>
          <p:nvPr/>
        </p:nvSpPr>
        <p:spPr>
          <a:xfrm>
            <a:off x="4890092" y="6698512"/>
            <a:ext cx="20312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/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C14B85C8-83F9-3C02-CCC5-8AC2CBD3BA86}"/>
              </a:ext>
            </a:extLst>
          </p:cNvPr>
          <p:cNvSpPr txBox="1"/>
          <p:nvPr/>
        </p:nvSpPr>
        <p:spPr>
          <a:xfrm>
            <a:off x="3546521" y="9971409"/>
            <a:ext cx="466632" cy="128685"/>
          </a:xfrm>
          <a:prstGeom prst="rect">
            <a:avLst/>
          </a:prstGeom>
          <a:noFill/>
          <a:ln>
            <a:noFill/>
          </a:ln>
        </p:spPr>
        <p:txBody>
          <a:bodyPr wrap="square" lIns="0" tIns="3600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600" b="1" i="0" kern="1200">
                <a:solidFill>
                  <a:srgbClr val="00A79B"/>
                </a:solidFill>
                <a:effectLst/>
                <a:latin typeface="Mont SemiBold" pitchFamily="2" charset="0"/>
                <a:ea typeface="+mn-ea"/>
                <a:cs typeface="+mn-cs"/>
              </a:rPr>
              <a:t>Ordonnanceur</a:t>
            </a:r>
          </a:p>
        </p:txBody>
      </p:sp>
      <p:sp>
        <p:nvSpPr>
          <p:cNvPr id="30" name="Espace réservé du texte 5">
            <a:extLst>
              <a:ext uri="{FF2B5EF4-FFF2-40B4-BE49-F238E27FC236}">
                <a16:creationId xmlns:a16="http://schemas.microsoft.com/office/drawing/2014/main" id="{D84E3D45-C29D-EECD-B9D7-DC13B3FA6DDF}"/>
              </a:ext>
            </a:extLst>
          </p:cNvPr>
          <p:cNvSpPr txBox="1">
            <a:spLocks/>
          </p:cNvSpPr>
          <p:nvPr/>
        </p:nvSpPr>
        <p:spPr>
          <a:xfrm>
            <a:off x="621704" y="8308871"/>
            <a:ext cx="5849633" cy="37478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l" defTabSz="1425550" rtl="0" eaLnBrk="1" latinLnBrk="0" hangingPunct="1">
              <a:lnSpc>
                <a:spcPct val="90000"/>
              </a:lnSpc>
              <a:spcBef>
                <a:spcPts val="1559"/>
              </a:spcBef>
              <a:buFont typeface="Arial" panose="020B0604020202020204" pitchFamily="34" charset="0"/>
              <a:buNone/>
              <a:defRPr sz="900" b="1" i="0" kern="1200">
                <a:solidFill>
                  <a:srgbClr val="1C4852"/>
                </a:solidFill>
                <a:latin typeface="Mont SemiBold" pitchFamily="2" charset="0"/>
                <a:ea typeface="+mn-ea"/>
                <a:cs typeface="+mn-cs"/>
              </a:defRPr>
            </a:lvl1pPr>
            <a:lvl2pPr marL="1069162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37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81937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31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94712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07487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920261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33036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45811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58586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just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</a:pPr>
            <a:r>
              <a:rPr lang="fr-FR" sz="1000" b="0" dirty="0"/>
              <a:t>Ses activités peuvent varier selon la taille et le type d'organisation, la nature et le volume des dépenses à engager, ainsi que des évolutions réglementaires et budgétaires.</a:t>
            </a:r>
          </a:p>
        </p:txBody>
      </p:sp>
      <p:grpSp>
        <p:nvGrpSpPr>
          <p:cNvPr id="21" name="Groupe 20">
            <a:extLst>
              <a:ext uri="{FF2B5EF4-FFF2-40B4-BE49-F238E27FC236}">
                <a16:creationId xmlns:a16="http://schemas.microsoft.com/office/drawing/2014/main" id="{668D9A49-DF75-BDF4-9C18-CFC84FDC3830}"/>
              </a:ext>
            </a:extLst>
          </p:cNvPr>
          <p:cNvGrpSpPr/>
          <p:nvPr/>
        </p:nvGrpSpPr>
        <p:grpSpPr>
          <a:xfrm>
            <a:off x="4066640" y="1895955"/>
            <a:ext cx="3227295" cy="3576490"/>
            <a:chOff x="4066640" y="1895955"/>
            <a:chExt cx="3227295" cy="3114979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97C8EBE-7D8C-3B10-8545-AA3850D1EB72}"/>
                </a:ext>
              </a:extLst>
            </p:cNvPr>
            <p:cNvSpPr/>
            <p:nvPr/>
          </p:nvSpPr>
          <p:spPr>
            <a:xfrm>
              <a:off x="4066640" y="1904331"/>
              <a:ext cx="3227295" cy="3106603"/>
            </a:xfrm>
            <a:prstGeom prst="rect">
              <a:avLst/>
            </a:prstGeom>
            <a:solidFill>
              <a:srgbClr val="EEF7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24" name="Image 23">
              <a:extLst>
                <a:ext uri="{FF2B5EF4-FFF2-40B4-BE49-F238E27FC236}">
                  <a16:creationId xmlns:a16="http://schemas.microsoft.com/office/drawing/2014/main" id="{DD17713D-CD75-8814-A83F-3FE1E127A2F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175145" y="2076703"/>
              <a:ext cx="508000" cy="355600"/>
            </a:xfrm>
            <a:prstGeom prst="rect">
              <a:avLst/>
            </a:prstGeom>
          </p:spPr>
        </p:pic>
        <p:pic>
          <p:nvPicPr>
            <p:cNvPr id="25" name="Image 24" descr="Une image contenant symbole, cercle, Graphique, capture d’écran&#10;&#10;Description générée automatiquement">
              <a:extLst>
                <a:ext uri="{FF2B5EF4-FFF2-40B4-BE49-F238E27FC236}">
                  <a16:creationId xmlns:a16="http://schemas.microsoft.com/office/drawing/2014/main" id="{699218DD-7DAE-2AF5-2D73-69D202F2C8E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270395" y="2656238"/>
              <a:ext cx="317500" cy="317500"/>
            </a:xfrm>
            <a:prstGeom prst="rect">
              <a:avLst/>
            </a:prstGeom>
          </p:spPr>
        </p:pic>
        <p:pic>
          <p:nvPicPr>
            <p:cNvPr id="32" name="Image 31">
              <a:extLst>
                <a:ext uri="{FF2B5EF4-FFF2-40B4-BE49-F238E27FC236}">
                  <a16:creationId xmlns:a16="http://schemas.microsoft.com/office/drawing/2014/main" id="{C5E52DF6-80B3-284B-623C-C0CE79B49E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95795" y="3350849"/>
              <a:ext cx="266700" cy="266700"/>
            </a:xfrm>
            <a:prstGeom prst="rect">
              <a:avLst/>
            </a:prstGeom>
          </p:spPr>
        </p:pic>
        <p:sp>
          <p:nvSpPr>
            <p:cNvPr id="33" name="Espace réservé du texte 27">
              <a:extLst>
                <a:ext uri="{FF2B5EF4-FFF2-40B4-BE49-F238E27FC236}">
                  <a16:creationId xmlns:a16="http://schemas.microsoft.com/office/drawing/2014/main" id="{F8C0E92C-0AA8-4484-FE13-DCD65A9D279E}"/>
                </a:ext>
              </a:extLst>
            </p:cNvPr>
            <p:cNvSpPr txBox="1">
              <a:spLocks/>
            </p:cNvSpPr>
            <p:nvPr/>
          </p:nvSpPr>
          <p:spPr>
            <a:xfrm>
              <a:off x="4703778" y="1895955"/>
              <a:ext cx="2403843" cy="355601"/>
            </a:xfrm>
            <a:prstGeom prst="rect">
              <a:avLst/>
            </a:prstGeom>
          </p:spPr>
          <p:txBody>
            <a:bodyPr lIns="0" tIns="0" rIns="0" bIns="0" anchor="t" anchorCtr="0"/>
            <a:lstStyle>
              <a:lvl1pPr marL="0" indent="0" algn="l" defTabSz="1425550" rtl="0" eaLnBrk="1" latinLnBrk="0" hangingPunct="1">
                <a:lnSpc>
                  <a:spcPct val="90000"/>
                </a:lnSpc>
                <a:spcBef>
                  <a:spcPts val="1559"/>
                </a:spcBef>
                <a:buFont typeface="Arial" panose="020B0604020202020204" pitchFamily="34" charset="0"/>
                <a:buNone/>
                <a:defRPr sz="900" b="1" i="0" kern="1200">
                  <a:solidFill>
                    <a:srgbClr val="1C4852"/>
                  </a:solidFill>
                  <a:latin typeface="Mont SemiBold" pitchFamily="2" charset="0"/>
                  <a:ea typeface="+mn-ea"/>
                  <a:cs typeface="+mn-cs"/>
                </a:defRPr>
              </a:lvl1pPr>
              <a:lvl2pPr marL="1069162" indent="-356387" algn="l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Char char="•"/>
                <a:defRPr sz="37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781937" indent="-356387" algn="l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Char char="•"/>
                <a:defRPr sz="311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494712" indent="-356387" algn="l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Char char="•"/>
                <a:defRPr sz="28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07487" indent="-356387" algn="l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Char char="•"/>
                <a:defRPr sz="28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920261" indent="-356387" algn="l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Char char="•"/>
                <a:defRPr sz="28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633036" indent="-356387" algn="l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Char char="•"/>
                <a:defRPr sz="28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345811" indent="-356387" algn="l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Char char="•"/>
                <a:defRPr sz="28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058586" indent="-356387" algn="l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Char char="•"/>
                <a:defRPr sz="28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fr-FR" sz="1200" dirty="0">
                  <a:solidFill>
                    <a:srgbClr val="3C3C3B"/>
                  </a:solidFill>
                  <a:effectLst/>
                  <a:latin typeface="Mont Bold"/>
                </a:rPr>
                <a:t>Branche :</a:t>
              </a:r>
              <a:r>
                <a:rPr lang="fr-FR" sz="1200" dirty="0">
                  <a:solidFill>
                    <a:srgbClr val="1B4851"/>
                  </a:solidFill>
                  <a:effectLst/>
                  <a:latin typeface="Mont Bold"/>
                </a:rPr>
                <a:t> </a:t>
              </a:r>
              <a:br>
                <a:rPr lang="fr-FR" sz="1200" b="1" dirty="0">
                  <a:effectLst/>
                  <a:latin typeface="Mont Bold" pitchFamily="2" charset="0"/>
                </a:rPr>
              </a:br>
              <a:r>
                <a:rPr lang="fr-FR" sz="1200" dirty="0">
                  <a:solidFill>
                    <a:srgbClr val="1B4851"/>
                  </a:solidFill>
                  <a:effectLst/>
                  <a:latin typeface="Mont SemiBold"/>
                </a:rPr>
                <a:t>Services de l’eau et d’assainissement </a:t>
              </a:r>
              <a:endParaRPr lang="fr-FR" sz="1200" dirty="0">
                <a:solidFill>
                  <a:srgbClr val="1B4851"/>
                </a:solidFill>
                <a:effectLst/>
              </a:endParaRPr>
            </a:p>
          </p:txBody>
        </p:sp>
        <p:sp>
          <p:nvSpPr>
            <p:cNvPr id="34" name="Espace réservé du texte 27">
              <a:extLst>
                <a:ext uri="{FF2B5EF4-FFF2-40B4-BE49-F238E27FC236}">
                  <a16:creationId xmlns:a16="http://schemas.microsoft.com/office/drawing/2014/main" id="{21BDDB5A-9619-F10B-21EA-95A64EE3E09E}"/>
                </a:ext>
              </a:extLst>
            </p:cNvPr>
            <p:cNvSpPr txBox="1">
              <a:spLocks/>
            </p:cNvSpPr>
            <p:nvPr/>
          </p:nvSpPr>
          <p:spPr>
            <a:xfrm>
              <a:off x="4720566" y="2660712"/>
              <a:ext cx="2235020" cy="355601"/>
            </a:xfrm>
            <a:prstGeom prst="rect">
              <a:avLst/>
            </a:prstGeom>
          </p:spPr>
          <p:txBody>
            <a:bodyPr lIns="0" tIns="0" rIns="0" bIns="0" anchor="t" anchorCtr="0"/>
            <a:lstStyle>
              <a:lvl1pPr marL="0" indent="0" algn="l" defTabSz="1425550" rtl="0" eaLnBrk="1" latinLnBrk="0" hangingPunct="1">
                <a:lnSpc>
                  <a:spcPct val="90000"/>
                </a:lnSpc>
                <a:spcBef>
                  <a:spcPts val="1559"/>
                </a:spcBef>
                <a:buFont typeface="Arial" panose="020B0604020202020204" pitchFamily="34" charset="0"/>
                <a:buNone/>
                <a:defRPr sz="900" b="1" i="0" kern="1200">
                  <a:solidFill>
                    <a:srgbClr val="1C4852"/>
                  </a:solidFill>
                  <a:latin typeface="Mont SemiBold" pitchFamily="2" charset="0"/>
                  <a:ea typeface="+mn-ea"/>
                  <a:cs typeface="+mn-cs"/>
                </a:defRPr>
              </a:lvl1pPr>
              <a:lvl2pPr marL="1069162" indent="-356387" algn="l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Char char="•"/>
                <a:defRPr sz="37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781937" indent="-356387" algn="l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Char char="•"/>
                <a:defRPr sz="311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494712" indent="-356387" algn="l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Char char="•"/>
                <a:defRPr sz="28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07487" indent="-356387" algn="l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Char char="•"/>
                <a:defRPr sz="28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920261" indent="-356387" algn="l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Char char="•"/>
                <a:defRPr sz="28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633036" indent="-356387" algn="l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Char char="•"/>
                <a:defRPr sz="28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345811" indent="-356387" algn="l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Char char="•"/>
                <a:defRPr sz="28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058586" indent="-356387" algn="l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Char char="•"/>
                <a:defRPr sz="28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sz="1200">
                  <a:solidFill>
                    <a:srgbClr val="3C3C3B"/>
                  </a:solidFill>
                  <a:effectLst/>
                  <a:latin typeface="Mont Bold"/>
                </a:rPr>
                <a:t>Famille professionnelle : </a:t>
              </a:r>
              <a:br>
                <a:rPr lang="fr-FR" sz="1200">
                  <a:effectLst/>
                </a:rPr>
              </a:br>
              <a:r>
                <a:rPr lang="fr-FR" sz="1200">
                  <a:solidFill>
                    <a:srgbClr val="1B4851"/>
                  </a:solidFill>
                  <a:latin typeface="Mont SemiBold"/>
                </a:rPr>
                <a:t>Support technique</a:t>
              </a:r>
              <a:endParaRPr lang="fr-FR" sz="1200">
                <a:solidFill>
                  <a:srgbClr val="3C3C3B"/>
                </a:solidFill>
                <a:effectLst/>
                <a:latin typeface="Mont SemiBold"/>
              </a:endParaRPr>
            </a:p>
          </p:txBody>
        </p:sp>
        <p:sp>
          <p:nvSpPr>
            <p:cNvPr id="36" name="Espace réservé du texte 27">
              <a:extLst>
                <a:ext uri="{FF2B5EF4-FFF2-40B4-BE49-F238E27FC236}">
                  <a16:creationId xmlns:a16="http://schemas.microsoft.com/office/drawing/2014/main" id="{C80D0129-A71A-536C-01CD-567040A50B05}"/>
                </a:ext>
              </a:extLst>
            </p:cNvPr>
            <p:cNvSpPr txBox="1">
              <a:spLocks/>
            </p:cNvSpPr>
            <p:nvPr/>
          </p:nvSpPr>
          <p:spPr>
            <a:xfrm>
              <a:off x="4683145" y="3132975"/>
              <a:ext cx="2583705" cy="594432"/>
            </a:xfrm>
            <a:prstGeom prst="rect">
              <a:avLst/>
            </a:prstGeom>
          </p:spPr>
          <p:txBody>
            <a:bodyPr lIns="0" tIns="0" rIns="0" bIns="0" anchor="t" anchorCtr="0"/>
            <a:lstStyle>
              <a:lvl1pPr marL="0" indent="0" algn="l" defTabSz="1425550" rtl="0" eaLnBrk="1" latinLnBrk="0" hangingPunct="1">
                <a:lnSpc>
                  <a:spcPct val="90000"/>
                </a:lnSpc>
                <a:spcBef>
                  <a:spcPts val="1559"/>
                </a:spcBef>
                <a:buFont typeface="Arial" panose="020B0604020202020204" pitchFamily="34" charset="0"/>
                <a:buNone/>
                <a:defRPr sz="900" b="1" i="0" kern="1200">
                  <a:solidFill>
                    <a:srgbClr val="1C4852"/>
                  </a:solidFill>
                  <a:latin typeface="Mont SemiBold" pitchFamily="2" charset="0"/>
                  <a:ea typeface="+mn-ea"/>
                  <a:cs typeface="+mn-cs"/>
                </a:defRPr>
              </a:lvl1pPr>
              <a:lvl2pPr marL="1069162" indent="-356387" algn="l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Char char="•"/>
                <a:defRPr sz="37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781937" indent="-356387" algn="l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Char char="•"/>
                <a:defRPr sz="311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494712" indent="-356387" algn="l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Char char="•"/>
                <a:defRPr sz="28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07487" indent="-356387" algn="l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Char char="•"/>
                <a:defRPr sz="28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920261" indent="-356387" algn="l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Char char="•"/>
                <a:defRPr sz="28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633036" indent="-356387" algn="l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Char char="•"/>
                <a:defRPr sz="28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345811" indent="-356387" algn="l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Char char="•"/>
                <a:defRPr sz="28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058586" indent="-356387" algn="l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Char char="•"/>
                <a:defRPr sz="28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fr-FR" sz="1200" dirty="0">
                  <a:solidFill>
                    <a:srgbClr val="3C3C3B"/>
                  </a:solidFill>
                  <a:effectLst/>
                  <a:latin typeface="Mont Bold" pitchFamily="2" charset="0"/>
                </a:rPr>
                <a:t>Autres appellations : </a:t>
              </a:r>
            </a:p>
            <a:p>
              <a:pPr marL="171450" indent="-171450">
                <a:lnSpc>
                  <a:spcPct val="100000"/>
                </a:lnSpc>
                <a:spcBef>
                  <a:spcPts val="0"/>
                </a:spcBef>
                <a:buClr>
                  <a:schemeClr val="accent2"/>
                </a:buClr>
                <a:buSzPct val="150000"/>
                <a:buFont typeface="Arial" panose="020B0604020202020204" pitchFamily="34" charset="0"/>
                <a:buChar char="•"/>
              </a:pPr>
              <a:r>
                <a:rPr lang="fr-FR" sz="1200" dirty="0">
                  <a:solidFill>
                    <a:srgbClr val="1B4851"/>
                  </a:solidFill>
                  <a:latin typeface="Mont SemiBold"/>
                </a:rPr>
                <a:t>Technicien(ne) ordonnanceur(se) des services de l'eau et d'assainissement</a:t>
              </a:r>
            </a:p>
            <a:p>
              <a:pPr marL="171450" indent="-171450">
                <a:lnSpc>
                  <a:spcPct val="100000"/>
                </a:lnSpc>
                <a:spcBef>
                  <a:spcPts val="0"/>
                </a:spcBef>
                <a:buClr>
                  <a:schemeClr val="accent2"/>
                </a:buClr>
                <a:buSzPct val="150000"/>
                <a:buFont typeface="Arial" panose="020B0604020202020204" pitchFamily="34" charset="0"/>
                <a:buChar char="•"/>
              </a:pPr>
              <a:r>
                <a:rPr lang="fr-FR" sz="1200" dirty="0">
                  <a:solidFill>
                    <a:srgbClr val="1B4851"/>
                  </a:solidFill>
                  <a:latin typeface="Mont SemiBold"/>
                </a:rPr>
                <a:t>Régulateur(</a:t>
              </a:r>
              <a:r>
                <a:rPr lang="fr-FR" sz="1200" dirty="0" err="1">
                  <a:solidFill>
                    <a:srgbClr val="1B4851"/>
                  </a:solidFill>
                  <a:latin typeface="Mont SemiBold"/>
                </a:rPr>
                <a:t>trice</a:t>
              </a:r>
              <a:r>
                <a:rPr lang="fr-FR" sz="1200" dirty="0">
                  <a:solidFill>
                    <a:srgbClr val="1B4851"/>
                  </a:solidFill>
                  <a:latin typeface="Mont SemiBold"/>
                </a:rPr>
                <a:t>) de performance opérationnelle</a:t>
              </a:r>
            </a:p>
            <a:p>
              <a:pPr marL="171450" indent="-171450">
                <a:lnSpc>
                  <a:spcPct val="100000"/>
                </a:lnSpc>
                <a:spcBef>
                  <a:spcPts val="0"/>
                </a:spcBef>
                <a:buClr>
                  <a:schemeClr val="accent2"/>
                </a:buClr>
                <a:buSzPct val="150000"/>
                <a:buFont typeface="Arial" panose="020B0604020202020204" pitchFamily="34" charset="0"/>
                <a:buChar char="•"/>
              </a:pPr>
              <a:r>
                <a:rPr lang="fr-FR" sz="1200" dirty="0">
                  <a:solidFill>
                    <a:srgbClr val="1B4851"/>
                  </a:solidFill>
                  <a:latin typeface="Mont SemiBold"/>
                </a:rPr>
                <a:t>Planificateur(</a:t>
              </a:r>
              <a:r>
                <a:rPr lang="fr-FR" sz="1200" dirty="0" err="1">
                  <a:solidFill>
                    <a:srgbClr val="1B4851"/>
                  </a:solidFill>
                  <a:latin typeface="Mont SemiBold"/>
                </a:rPr>
                <a:t>trice</a:t>
              </a:r>
              <a:r>
                <a:rPr lang="fr-FR" sz="1200" dirty="0">
                  <a:solidFill>
                    <a:srgbClr val="1B4851"/>
                  </a:solidFill>
                  <a:latin typeface="Mont SemiBold"/>
                </a:rPr>
                <a:t>)</a:t>
              </a:r>
              <a:endParaRPr lang="fr-FR" sz="800" dirty="0">
                <a:solidFill>
                  <a:srgbClr val="1B4851"/>
                </a:solidFill>
                <a:latin typeface="Mont SemiBold"/>
              </a:endParaRPr>
            </a:p>
          </p:txBody>
        </p:sp>
        <p:pic>
          <p:nvPicPr>
            <p:cNvPr id="37" name="Image 36">
              <a:extLst>
                <a:ext uri="{FF2B5EF4-FFF2-40B4-BE49-F238E27FC236}">
                  <a16:creationId xmlns:a16="http://schemas.microsoft.com/office/drawing/2014/main" id="{764FBD1C-0377-3358-F14A-F3C280A390E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295795" y="4434535"/>
              <a:ext cx="266700" cy="266700"/>
            </a:xfrm>
            <a:prstGeom prst="rect">
              <a:avLst/>
            </a:prstGeom>
          </p:spPr>
        </p:pic>
        <p:sp>
          <p:nvSpPr>
            <p:cNvPr id="38" name="Espace réservé du texte 27">
              <a:extLst>
                <a:ext uri="{FF2B5EF4-FFF2-40B4-BE49-F238E27FC236}">
                  <a16:creationId xmlns:a16="http://schemas.microsoft.com/office/drawing/2014/main" id="{4FB7CC39-676C-C5D6-4F89-60CE9BE9BCC4}"/>
                </a:ext>
              </a:extLst>
            </p:cNvPr>
            <p:cNvSpPr txBox="1">
              <a:spLocks/>
            </p:cNvSpPr>
            <p:nvPr/>
          </p:nvSpPr>
          <p:spPr>
            <a:xfrm>
              <a:off x="4720565" y="4412808"/>
              <a:ext cx="2440699" cy="494449"/>
            </a:xfrm>
            <a:prstGeom prst="rect">
              <a:avLst/>
            </a:prstGeom>
          </p:spPr>
          <p:txBody>
            <a:bodyPr lIns="0" tIns="0" rIns="0" bIns="0" anchor="t" anchorCtr="0"/>
            <a:lstStyle>
              <a:lvl1pPr marL="0" indent="0" algn="l" defTabSz="1425550" rtl="0" eaLnBrk="1" latinLnBrk="0" hangingPunct="1">
                <a:lnSpc>
                  <a:spcPct val="90000"/>
                </a:lnSpc>
                <a:spcBef>
                  <a:spcPts val="1559"/>
                </a:spcBef>
                <a:buFont typeface="Arial" panose="020B0604020202020204" pitchFamily="34" charset="0"/>
                <a:buNone/>
                <a:defRPr sz="900" b="1" i="0" kern="1200">
                  <a:solidFill>
                    <a:srgbClr val="1C4852"/>
                  </a:solidFill>
                  <a:latin typeface="Mont SemiBold" pitchFamily="2" charset="0"/>
                  <a:ea typeface="+mn-ea"/>
                  <a:cs typeface="+mn-cs"/>
                </a:defRPr>
              </a:lvl1pPr>
              <a:lvl2pPr marL="1069162" indent="-356387" algn="l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Char char="•"/>
                <a:defRPr sz="3742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781937" indent="-356387" algn="l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Char char="•"/>
                <a:defRPr sz="3118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2494712" indent="-356387" algn="l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Char char="•"/>
                <a:defRPr sz="28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3207487" indent="-356387" algn="l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Char char="•"/>
                <a:defRPr sz="28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920261" indent="-356387" algn="l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Char char="•"/>
                <a:defRPr sz="28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4633036" indent="-356387" algn="l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Char char="•"/>
                <a:defRPr sz="28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5345811" indent="-356387" algn="l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Char char="•"/>
                <a:defRPr sz="28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6058586" indent="-356387" algn="l" defTabSz="1425550" rtl="0" eaLnBrk="1" latinLnBrk="0" hangingPunct="1">
                <a:lnSpc>
                  <a:spcPct val="90000"/>
                </a:lnSpc>
                <a:spcBef>
                  <a:spcPts val="780"/>
                </a:spcBef>
                <a:buFont typeface="Arial" panose="020B0604020202020204" pitchFamily="34" charset="0"/>
                <a:buChar char="•"/>
                <a:defRPr sz="2806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85725" indent="-85725"/>
              <a:r>
                <a:rPr lang="fr-FR" sz="1200" dirty="0">
                  <a:solidFill>
                    <a:srgbClr val="3C3C3B"/>
                  </a:solidFill>
                  <a:effectLst/>
                  <a:latin typeface="Mont Bold"/>
                </a:rPr>
                <a:t>Correspondance ROME : </a:t>
              </a:r>
              <a:br>
                <a:rPr lang="fr-FR" sz="1200" dirty="0">
                  <a:effectLst/>
                </a:rPr>
              </a:br>
              <a:r>
                <a:rPr lang="fr-FR" sz="1200" dirty="0">
                  <a:effectLst/>
                </a:rPr>
                <a:t>H1403 - Intervention technique en gestion industrielle et logistique</a:t>
              </a:r>
              <a:endParaRPr lang="fr-FR" sz="1200" dirty="0">
                <a:solidFill>
                  <a:srgbClr val="3C3C3B"/>
                </a:solidFill>
                <a:effectLst/>
                <a:latin typeface="Mont SemiBold"/>
              </a:endParaRPr>
            </a:p>
          </p:txBody>
        </p:sp>
      </p:grpSp>
      <p:pic>
        <p:nvPicPr>
          <p:cNvPr id="41" name="Espace réservé pour une image  40" descr="Une image contenant habits, personne, ingénierie, machine&#10;&#10;Description générée automatiquement">
            <a:extLst>
              <a:ext uri="{FF2B5EF4-FFF2-40B4-BE49-F238E27FC236}">
                <a16:creationId xmlns:a16="http://schemas.microsoft.com/office/drawing/2014/main" id="{F22B1BDD-1A69-BE7D-FFF4-28FE13B29F9A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5"/>
          <a:srcRect t="967" b="967"/>
          <a:stretch>
            <a:fillRect/>
          </a:stretch>
        </p:blipFill>
        <p:spPr/>
      </p:pic>
      <p:pic>
        <p:nvPicPr>
          <p:cNvPr id="75" name="Espace réservé pour une image  74" descr="Une image contenant personne, habits, vêtements de travail, Col bleu&#10;&#10;Description générée automatiquement">
            <a:extLst>
              <a:ext uri="{FF2B5EF4-FFF2-40B4-BE49-F238E27FC236}">
                <a16:creationId xmlns:a16="http://schemas.microsoft.com/office/drawing/2014/main" id="{B4BDD896-077A-FC97-26B9-10C2E13E57F0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6"/>
          <a:srcRect l="8717" r="8717"/>
          <a:stretch>
            <a:fillRect/>
          </a:stretch>
        </p:blipFill>
        <p:spPr/>
      </p:pic>
      <p:pic>
        <p:nvPicPr>
          <p:cNvPr id="57" name="Espace réservé pour une image  56" descr="Une image contenant personne, habits, Technicien, casque&#10;&#10;Description générée automatiquement">
            <a:extLst>
              <a:ext uri="{FF2B5EF4-FFF2-40B4-BE49-F238E27FC236}">
                <a16:creationId xmlns:a16="http://schemas.microsoft.com/office/drawing/2014/main" id="{A6DECEB8-2E3E-1263-ADE9-DCD5D5D79235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7"/>
          <a:srcRect l="26650" r="26650"/>
          <a:stretch>
            <a:fillRect/>
          </a:stretch>
        </p:blipFill>
        <p:spPr/>
      </p:pic>
      <p:pic>
        <p:nvPicPr>
          <p:cNvPr id="79" name="Espace réservé pour une image  78" descr="Une image contenant personne, habits, Col bleu, vêtements de travail&#10;&#10;Description générée automatiquement">
            <a:extLst>
              <a:ext uri="{FF2B5EF4-FFF2-40B4-BE49-F238E27FC236}">
                <a16:creationId xmlns:a16="http://schemas.microsoft.com/office/drawing/2014/main" id="{52C908D1-CDF1-A2C7-2FF9-8490432BDFE5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8"/>
          <a:srcRect l="25676" r="25676"/>
          <a:stretch>
            <a:fillRect/>
          </a:stretch>
        </p:blipFill>
        <p:spPr/>
      </p:pic>
      <p:pic>
        <p:nvPicPr>
          <p:cNvPr id="83" name="Espace réservé pour une image  82" descr="Une image contenant habits, ciel, plein air, personne&#10;&#10;Description générée automatiquement">
            <a:extLst>
              <a:ext uri="{FF2B5EF4-FFF2-40B4-BE49-F238E27FC236}">
                <a16:creationId xmlns:a16="http://schemas.microsoft.com/office/drawing/2014/main" id="{38781869-A2DC-34C3-C61F-E566BC9D4573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9"/>
          <a:srcRect l="6531" r="6531"/>
          <a:stretch>
            <a:fillRect/>
          </a:stretch>
        </p:blipFill>
        <p:spPr/>
      </p:pic>
      <p:sp>
        <p:nvSpPr>
          <p:cNvPr id="7" name="Espace réservé du texte 4">
            <a:extLst>
              <a:ext uri="{FF2B5EF4-FFF2-40B4-BE49-F238E27FC236}">
                <a16:creationId xmlns:a16="http://schemas.microsoft.com/office/drawing/2014/main" id="{B2D3371F-7648-3576-1178-2FB45C20EEC7}"/>
              </a:ext>
            </a:extLst>
          </p:cNvPr>
          <p:cNvSpPr txBox="1">
            <a:spLocks/>
          </p:cNvSpPr>
          <p:nvPr/>
        </p:nvSpPr>
        <p:spPr>
          <a:xfrm>
            <a:off x="637430" y="8157866"/>
            <a:ext cx="5214729" cy="56006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 defTabSz="1425550" rtl="0" eaLnBrk="1" latinLnBrk="0" hangingPunct="1">
              <a:lnSpc>
                <a:spcPct val="90000"/>
              </a:lnSpc>
              <a:spcBef>
                <a:spcPts val="1559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accent2"/>
                </a:solidFill>
                <a:latin typeface="Mont Bold" pitchFamily="2" charset="0"/>
                <a:ea typeface="+mn-ea"/>
                <a:cs typeface="+mn-cs"/>
              </a:defRPr>
            </a:lvl1pPr>
            <a:lvl2pPr marL="1069162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37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81937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31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94712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07487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920261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33036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45811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58586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latin typeface="Mont Bold"/>
              </a:rPr>
              <a:t>Autres activités selon la taille de l'entreprise</a:t>
            </a:r>
          </a:p>
        </p:txBody>
      </p:sp>
    </p:spTree>
    <p:extLst>
      <p:ext uri="{BB962C8B-B14F-4D97-AF65-F5344CB8AC3E}">
        <p14:creationId xmlns:p14="http://schemas.microsoft.com/office/powerpoint/2010/main" val="25218144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Espace réservé du numéro de diapositive 1">
            <a:extLst>
              <a:ext uri="{FF2B5EF4-FFF2-40B4-BE49-F238E27FC236}">
                <a16:creationId xmlns:a16="http://schemas.microsoft.com/office/drawing/2014/main" id="{2BC45229-529C-CE07-AAF4-7391D1974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384653" y="9831907"/>
            <a:ext cx="1700927" cy="189133"/>
          </a:xfrm>
          <a:prstGeom prst="rect">
            <a:avLst/>
          </a:prstGeom>
        </p:spPr>
        <p:txBody>
          <a:bodyPr/>
          <a:lstStyle/>
          <a:p>
            <a:fld id="{2599F6DB-6A18-5640-963E-F058E2776B88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34" name="Espace réservé du texte 4">
            <a:extLst>
              <a:ext uri="{FF2B5EF4-FFF2-40B4-BE49-F238E27FC236}">
                <a16:creationId xmlns:a16="http://schemas.microsoft.com/office/drawing/2014/main" id="{A7B5B4AD-2FC7-5BC3-8F13-9B50CC184247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52497" y="679932"/>
            <a:ext cx="6290796" cy="243808"/>
          </a:xfrm>
        </p:spPr>
        <p:txBody>
          <a:bodyPr/>
          <a:lstStyle/>
          <a:p>
            <a:r>
              <a:rPr lang="fr-FR"/>
              <a:t>Compétences</a:t>
            </a:r>
          </a:p>
        </p:txBody>
      </p:sp>
      <p:sp>
        <p:nvSpPr>
          <p:cNvPr id="57" name="Espace réservé du texte 2">
            <a:extLst>
              <a:ext uri="{FF2B5EF4-FFF2-40B4-BE49-F238E27FC236}">
                <a16:creationId xmlns:a16="http://schemas.microsoft.com/office/drawing/2014/main" id="{31780DAD-F9B1-3932-D821-9B3A93206422}"/>
              </a:ext>
            </a:extLst>
          </p:cNvPr>
          <p:cNvSpPr txBox="1">
            <a:spLocks/>
          </p:cNvSpPr>
          <p:nvPr/>
        </p:nvSpPr>
        <p:spPr>
          <a:xfrm>
            <a:off x="686858" y="1755079"/>
            <a:ext cx="6191978" cy="253691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 defTabSz="1425550" rtl="0" eaLnBrk="1" latinLnBrk="0" hangingPunct="1">
              <a:lnSpc>
                <a:spcPct val="90000"/>
              </a:lnSpc>
              <a:spcBef>
                <a:spcPts val="1559"/>
              </a:spcBef>
              <a:buFont typeface="Arial" panose="020B0604020202020204" pitchFamily="34" charset="0"/>
              <a:buNone/>
              <a:defRPr sz="800" b="1" i="1" kern="1200">
                <a:solidFill>
                  <a:schemeClr val="accent1"/>
                </a:solidFill>
                <a:latin typeface="Mont SemiBold Italic" pitchFamily="2" charset="0"/>
                <a:ea typeface="+mn-ea"/>
                <a:cs typeface="+mn-cs"/>
              </a:defRPr>
            </a:lvl1pPr>
            <a:lvl2pPr marL="1069162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37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81937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31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94712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07487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920261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33036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45811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58586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58" name="Espace réservé du texte 5">
            <a:extLst>
              <a:ext uri="{FF2B5EF4-FFF2-40B4-BE49-F238E27FC236}">
                <a16:creationId xmlns:a16="http://schemas.microsoft.com/office/drawing/2014/main" id="{53DC66DB-1BBA-3010-5EA0-DD076DD7F643}"/>
              </a:ext>
            </a:extLst>
          </p:cNvPr>
          <p:cNvSpPr txBox="1">
            <a:spLocks/>
          </p:cNvSpPr>
          <p:nvPr/>
        </p:nvSpPr>
        <p:spPr>
          <a:xfrm>
            <a:off x="662939" y="1802806"/>
            <a:ext cx="6280351" cy="6223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l" defTabSz="1425550" rtl="0" eaLnBrk="1" latinLnBrk="0" hangingPunct="1">
              <a:lnSpc>
                <a:spcPct val="90000"/>
              </a:lnSpc>
              <a:spcBef>
                <a:spcPts val="1559"/>
              </a:spcBef>
              <a:buFont typeface="Arial" panose="020B0604020202020204" pitchFamily="34" charset="0"/>
              <a:buNone/>
              <a:defRPr sz="800" b="1" i="0" kern="1200">
                <a:solidFill>
                  <a:schemeClr val="accent1"/>
                </a:solidFill>
                <a:latin typeface="Mont SemiBold" pitchFamily="2" charset="0"/>
                <a:ea typeface="+mn-ea"/>
                <a:cs typeface="+mn-cs"/>
              </a:defRPr>
            </a:lvl1pPr>
            <a:lvl2pPr marL="1069162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37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81937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31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94712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07487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920261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33036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45811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58586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just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</a:pPr>
            <a:r>
              <a:rPr lang="fr-FR" sz="1000" b="0" dirty="0">
                <a:solidFill>
                  <a:srgbClr val="1B4851"/>
                </a:solidFill>
                <a:latin typeface="Mont" panose="00000700000000000000" pitchFamily="50" charset="0"/>
              </a:rPr>
              <a:t>Traiter les demandes des clients, de l’entreprise ou de tiers pour formaliser leurs besoins</a:t>
            </a:r>
          </a:p>
          <a:p>
            <a:pPr marL="171450" indent="-171450" algn="just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</a:pPr>
            <a:r>
              <a:rPr lang="fr-FR" sz="1000" b="0" dirty="0">
                <a:solidFill>
                  <a:srgbClr val="1B4851"/>
                </a:solidFill>
                <a:latin typeface="Mont" panose="00000700000000000000" pitchFamily="50" charset="0"/>
              </a:rPr>
              <a:t>Déterminer le type d’intervention et identifier le degré de criticité des interventions</a:t>
            </a:r>
          </a:p>
          <a:p>
            <a:pPr marL="171450" indent="-171450" algn="just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</a:pPr>
            <a:r>
              <a:rPr lang="fr-FR" sz="1000" b="0" dirty="0">
                <a:solidFill>
                  <a:srgbClr val="1B4851"/>
                </a:solidFill>
                <a:latin typeface="Mont" panose="00000700000000000000" pitchFamily="50" charset="0"/>
              </a:rPr>
              <a:t>Planifier les interventions en affectant les ressources et en optimisant les traitements</a:t>
            </a:r>
          </a:p>
          <a:p>
            <a:pPr marL="171450" indent="-171450" algn="just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</a:pPr>
            <a:r>
              <a:rPr lang="fr-FR" sz="1000" b="0" dirty="0">
                <a:solidFill>
                  <a:srgbClr val="1B4851"/>
                </a:solidFill>
                <a:latin typeface="Mont" panose="00000700000000000000" pitchFamily="50" charset="0"/>
              </a:rPr>
              <a:t>Mobiliser des ressources complémentaires pour établir une planification efficiente et adaptée à l’intervention </a:t>
            </a:r>
            <a:endParaRPr lang="fr-FR" sz="200" b="0" dirty="0">
              <a:solidFill>
                <a:srgbClr val="1B4851"/>
              </a:solidFill>
              <a:latin typeface="Mont" panose="00000700000000000000" pitchFamily="50" charset="0"/>
            </a:endParaRPr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6CE7FAF7-0CFB-CB8A-3914-891ABD231BA9}"/>
              </a:ext>
            </a:extLst>
          </p:cNvPr>
          <p:cNvSpPr txBox="1"/>
          <p:nvPr/>
        </p:nvSpPr>
        <p:spPr>
          <a:xfrm>
            <a:off x="3546521" y="9971409"/>
            <a:ext cx="466632" cy="128685"/>
          </a:xfrm>
          <a:prstGeom prst="rect">
            <a:avLst/>
          </a:prstGeom>
          <a:noFill/>
          <a:ln>
            <a:noFill/>
          </a:ln>
        </p:spPr>
        <p:txBody>
          <a:bodyPr wrap="square" lIns="0" tIns="3600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600" b="1" i="0" kern="1200">
                <a:solidFill>
                  <a:srgbClr val="00A79B"/>
                </a:solidFill>
                <a:effectLst/>
                <a:latin typeface="Mont SemiBold" pitchFamily="2" charset="0"/>
                <a:ea typeface="+mn-ea"/>
                <a:cs typeface="+mn-cs"/>
              </a:rPr>
              <a:t>Ordonnanceur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D2645DA-1FFF-6C92-285A-EB5C01619732}"/>
              </a:ext>
            </a:extLst>
          </p:cNvPr>
          <p:cNvSpPr/>
          <p:nvPr/>
        </p:nvSpPr>
        <p:spPr>
          <a:xfrm>
            <a:off x="639661" y="1394394"/>
            <a:ext cx="6280352" cy="368979"/>
          </a:xfrm>
          <a:prstGeom prst="rect">
            <a:avLst/>
          </a:prstGeom>
          <a:solidFill>
            <a:srgbClr val="EFE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r>
              <a:rPr lang="fr-FR" sz="1200" b="1" dirty="0">
                <a:solidFill>
                  <a:srgbClr val="563089"/>
                </a:solidFill>
                <a:latin typeface="Mont Bold" panose="00000900000000000000"/>
              </a:rPr>
              <a:t>Gérer les demandes d’intervention</a:t>
            </a:r>
          </a:p>
          <a:p>
            <a:r>
              <a:rPr lang="fr-FR" sz="800" b="1" i="1" dirty="0">
                <a:solidFill>
                  <a:schemeClr val="tx1"/>
                </a:solidFill>
                <a:latin typeface="Mont SemiBold Italic"/>
              </a:rPr>
              <a:t>(Correspondance ROME :  Superviser des opérations, des actions)</a:t>
            </a:r>
          </a:p>
        </p:txBody>
      </p:sp>
      <p:cxnSp>
        <p:nvCxnSpPr>
          <p:cNvPr id="4" name="Connecteur droit 3">
            <a:extLst>
              <a:ext uri="{FF2B5EF4-FFF2-40B4-BE49-F238E27FC236}">
                <a16:creationId xmlns:a16="http://schemas.microsoft.com/office/drawing/2014/main" id="{816A520F-62B4-A84E-D07A-141FB2026FFB}"/>
              </a:ext>
            </a:extLst>
          </p:cNvPr>
          <p:cNvCxnSpPr>
            <a:cxnSpLocks/>
          </p:cNvCxnSpPr>
          <p:nvPr/>
        </p:nvCxnSpPr>
        <p:spPr>
          <a:xfrm>
            <a:off x="639661" y="2911409"/>
            <a:ext cx="6203720" cy="0"/>
          </a:xfrm>
          <a:prstGeom prst="line">
            <a:avLst/>
          </a:prstGeom>
          <a:ln w="6350">
            <a:solidFill>
              <a:srgbClr val="5630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DA7EF468-4749-36BA-DE5E-1158662F979E}"/>
              </a:ext>
            </a:extLst>
          </p:cNvPr>
          <p:cNvSpPr txBox="1">
            <a:spLocks/>
          </p:cNvSpPr>
          <p:nvPr/>
        </p:nvSpPr>
        <p:spPr>
          <a:xfrm>
            <a:off x="662939" y="3690072"/>
            <a:ext cx="6280351" cy="622373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l" defTabSz="1425550" rtl="0" eaLnBrk="1" latinLnBrk="0" hangingPunct="1">
              <a:lnSpc>
                <a:spcPct val="90000"/>
              </a:lnSpc>
              <a:spcBef>
                <a:spcPts val="1559"/>
              </a:spcBef>
              <a:buFont typeface="Arial" panose="020B0604020202020204" pitchFamily="34" charset="0"/>
              <a:buNone/>
              <a:defRPr sz="800" b="1" i="0" kern="1200">
                <a:solidFill>
                  <a:schemeClr val="accent1"/>
                </a:solidFill>
                <a:latin typeface="Mont SemiBold" pitchFamily="2" charset="0"/>
                <a:ea typeface="+mn-ea"/>
                <a:cs typeface="+mn-cs"/>
              </a:defRPr>
            </a:lvl1pPr>
            <a:lvl2pPr marL="1069162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37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81937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31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94712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07487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920261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33036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45811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58586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just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</a:pPr>
            <a:r>
              <a:rPr lang="fr-FR" sz="1000" b="0" dirty="0">
                <a:solidFill>
                  <a:srgbClr val="1B4851"/>
                </a:solidFill>
                <a:latin typeface="Mont" panose="00000700000000000000" pitchFamily="50" charset="0"/>
              </a:rPr>
              <a:t>Préparer la logistique administrative et matérielle des interventions en anticipant la disponibilité des ressources et en faisant circuler l’information auprès des interlocuteurs internes et externes. </a:t>
            </a:r>
          </a:p>
          <a:p>
            <a:pPr marL="171450" indent="-171450" algn="just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</a:pPr>
            <a:r>
              <a:rPr lang="fr-FR" sz="1000" b="0" dirty="0">
                <a:solidFill>
                  <a:srgbClr val="1B4851"/>
                </a:solidFill>
                <a:latin typeface="Mont" panose="00000700000000000000" pitchFamily="50" charset="0"/>
              </a:rPr>
              <a:t>Coordonner les informations des équipes et des ressources en communiquant en continu avec les agents terrain. </a:t>
            </a:r>
          </a:p>
          <a:p>
            <a:pPr marL="171450" indent="-171450" algn="just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</a:pPr>
            <a:r>
              <a:rPr lang="fr-FR" sz="1000" b="0" dirty="0">
                <a:solidFill>
                  <a:srgbClr val="1B4851"/>
                </a:solidFill>
                <a:latin typeface="Mont" panose="00000700000000000000" pitchFamily="50" charset="0"/>
              </a:rPr>
              <a:t>Vérifier la clôture des demandes d’intervention et gérer les aléas ou dysfonctionnements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BF20750-A2D5-3414-1251-CAB5AF047FE0}"/>
              </a:ext>
            </a:extLst>
          </p:cNvPr>
          <p:cNvSpPr/>
          <p:nvPr/>
        </p:nvSpPr>
        <p:spPr>
          <a:xfrm>
            <a:off x="639661" y="3217201"/>
            <a:ext cx="6280352" cy="368980"/>
          </a:xfrm>
          <a:prstGeom prst="rect">
            <a:avLst/>
          </a:prstGeom>
          <a:solidFill>
            <a:srgbClr val="EFE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r>
              <a:rPr lang="fr-FR" sz="1200" b="1" dirty="0">
                <a:solidFill>
                  <a:srgbClr val="563089"/>
                </a:solidFill>
                <a:latin typeface="Mont Bold" panose="00000900000000000000"/>
              </a:rPr>
              <a:t>Accompagner l’exécution des interventions selon les standards métiers</a:t>
            </a:r>
          </a:p>
          <a:p>
            <a:r>
              <a:rPr lang="fr-FR" sz="800" b="1" i="1" dirty="0">
                <a:solidFill>
                  <a:schemeClr val="tx1"/>
                </a:solidFill>
                <a:latin typeface="Mont SemiBold Italic"/>
              </a:rPr>
              <a:t>(Correspondance ROME :  Superviser des opérations, des actions)</a:t>
            </a:r>
          </a:p>
        </p:txBody>
      </p: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B2B805FA-E0F5-8775-D275-9AFAF666C212}"/>
              </a:ext>
            </a:extLst>
          </p:cNvPr>
          <p:cNvCxnSpPr>
            <a:cxnSpLocks/>
          </p:cNvCxnSpPr>
          <p:nvPr/>
        </p:nvCxnSpPr>
        <p:spPr>
          <a:xfrm>
            <a:off x="652497" y="5218777"/>
            <a:ext cx="6203720" cy="0"/>
          </a:xfrm>
          <a:prstGeom prst="line">
            <a:avLst/>
          </a:prstGeom>
          <a:ln w="6350">
            <a:solidFill>
              <a:srgbClr val="5630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texte 5">
            <a:extLst>
              <a:ext uri="{FF2B5EF4-FFF2-40B4-BE49-F238E27FC236}">
                <a16:creationId xmlns:a16="http://schemas.microsoft.com/office/drawing/2014/main" id="{93F61959-2F32-AF6A-4377-408E190D3A88}"/>
              </a:ext>
            </a:extLst>
          </p:cNvPr>
          <p:cNvSpPr txBox="1">
            <a:spLocks/>
          </p:cNvSpPr>
          <p:nvPr/>
        </p:nvSpPr>
        <p:spPr>
          <a:xfrm>
            <a:off x="662939" y="6167438"/>
            <a:ext cx="6280351" cy="79031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l" defTabSz="1425550" rtl="0" eaLnBrk="1" latinLnBrk="0" hangingPunct="1">
              <a:lnSpc>
                <a:spcPct val="90000"/>
              </a:lnSpc>
              <a:spcBef>
                <a:spcPts val="1559"/>
              </a:spcBef>
              <a:buFont typeface="Arial" panose="020B0604020202020204" pitchFamily="34" charset="0"/>
              <a:buNone/>
              <a:defRPr sz="800" b="1" i="0" kern="1200">
                <a:solidFill>
                  <a:schemeClr val="accent1"/>
                </a:solidFill>
                <a:latin typeface="Mont SemiBold" pitchFamily="2" charset="0"/>
                <a:ea typeface="+mn-ea"/>
                <a:cs typeface="+mn-cs"/>
              </a:defRPr>
            </a:lvl1pPr>
            <a:lvl2pPr marL="1069162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37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81937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31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94712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07487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920261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33036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45811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58586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algn="just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</a:pPr>
            <a:r>
              <a:rPr lang="fr-FR" sz="1000" b="0" dirty="0">
                <a:solidFill>
                  <a:srgbClr val="1B4851"/>
                </a:solidFill>
                <a:latin typeface="Mont" panose="00000700000000000000" pitchFamily="50" charset="0"/>
              </a:rPr>
              <a:t>Exploiter les données de suivi de l’activité pour faciliter la prise de décision</a:t>
            </a:r>
          </a:p>
          <a:p>
            <a:pPr marL="171450" indent="-171450" algn="just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</a:pPr>
            <a:r>
              <a:rPr lang="fr-FR" sz="1000" b="0" dirty="0">
                <a:solidFill>
                  <a:srgbClr val="1B4851"/>
                </a:solidFill>
                <a:latin typeface="Mont" panose="00000700000000000000" pitchFamily="50" charset="0"/>
              </a:rPr>
              <a:t>Participer à la définition et à la détection des besoins de compétences des agents pour améliorer l’atteinte des objectifs relatifs aux interventions</a:t>
            </a:r>
          </a:p>
          <a:p>
            <a:pPr marL="171450" indent="-171450" algn="just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</a:pPr>
            <a:r>
              <a:rPr lang="fr-FR" sz="1000" b="0" dirty="0">
                <a:solidFill>
                  <a:srgbClr val="1B4851"/>
                </a:solidFill>
                <a:latin typeface="Mont" panose="00000700000000000000" pitchFamily="50" charset="0"/>
              </a:rPr>
              <a:t>Etablir avec le responsable terrain des priorités pour l’année N+1 pour réaliser une programmation en tenant compte des objectifs à atteindre et des critères qualité.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AB7263-7E1D-75D7-488B-DD16D6D2D2F9}"/>
              </a:ext>
            </a:extLst>
          </p:cNvPr>
          <p:cNvSpPr/>
          <p:nvPr/>
        </p:nvSpPr>
        <p:spPr>
          <a:xfrm>
            <a:off x="639661" y="5620826"/>
            <a:ext cx="6280352" cy="516533"/>
          </a:xfrm>
          <a:prstGeom prst="rect">
            <a:avLst/>
          </a:prstGeom>
          <a:solidFill>
            <a:srgbClr val="EFE8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0" rtlCol="0" anchor="ctr"/>
          <a:lstStyle/>
          <a:p>
            <a:r>
              <a:rPr lang="fr-FR" sz="1200" b="1" dirty="0">
                <a:solidFill>
                  <a:srgbClr val="563089"/>
                </a:solidFill>
                <a:latin typeface="Mont Bold" panose="00000900000000000000"/>
              </a:rPr>
              <a:t>Participer au pilotage de l’activité et à l’optimisation de la programmation et de la qualité des interventions</a:t>
            </a:r>
          </a:p>
          <a:p>
            <a:r>
              <a:rPr lang="fr-FR" sz="800" b="1" i="1" dirty="0">
                <a:solidFill>
                  <a:schemeClr val="tx1"/>
                </a:solidFill>
                <a:latin typeface="Mont SemiBold Italic"/>
              </a:rPr>
              <a:t>(Correspondance ROME :  Piloter un projet, une activité)</a:t>
            </a:r>
          </a:p>
        </p:txBody>
      </p:sp>
      <p:cxnSp>
        <p:nvCxnSpPr>
          <p:cNvPr id="11" name="Connecteur droit 10">
            <a:extLst>
              <a:ext uri="{FF2B5EF4-FFF2-40B4-BE49-F238E27FC236}">
                <a16:creationId xmlns:a16="http://schemas.microsoft.com/office/drawing/2014/main" id="{5D3E184B-ED52-7E4C-4319-BA1CB48A73A2}"/>
              </a:ext>
            </a:extLst>
          </p:cNvPr>
          <p:cNvCxnSpPr>
            <a:cxnSpLocks/>
          </p:cNvCxnSpPr>
          <p:nvPr/>
        </p:nvCxnSpPr>
        <p:spPr>
          <a:xfrm>
            <a:off x="677977" y="7005183"/>
            <a:ext cx="6203720" cy="0"/>
          </a:xfrm>
          <a:prstGeom prst="line">
            <a:avLst/>
          </a:prstGeom>
          <a:ln w="6350">
            <a:solidFill>
              <a:srgbClr val="5630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9979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88D8D6D2-87BF-A144-F881-A5499DB11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99F6DB-6A18-5640-963E-F058E2776B88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DB8494C-67C0-0295-4C31-7BAA182750D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46927" y="821862"/>
            <a:ext cx="6290796" cy="243808"/>
          </a:xfrm>
        </p:spPr>
        <p:txBody>
          <a:bodyPr/>
          <a:lstStyle/>
          <a:p>
            <a:r>
              <a:rPr lang="fr-FR"/>
              <a:t>Conditions d’exercice du métier 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E6DD7F7-A849-F279-E668-EDA016DC6796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646927" y="1175375"/>
            <a:ext cx="6290796" cy="1034428"/>
          </a:xfrm>
        </p:spPr>
        <p:txBody>
          <a:bodyPr/>
          <a:lstStyle/>
          <a:p>
            <a:pPr marL="171450" indent="-171450" algn="just"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</a:pPr>
            <a:r>
              <a:rPr lang="fr-FR" sz="1000" b="0" dirty="0">
                <a:solidFill>
                  <a:srgbClr val="1B4851"/>
                </a:solidFill>
                <a:latin typeface="Mont" panose="00000700000000000000" pitchFamily="50" charset="0"/>
              </a:rPr>
              <a:t>Travail principalement en bureau, avec utilisation intensive d'outils informatiques</a:t>
            </a:r>
          </a:p>
          <a:p>
            <a:pPr marL="171450" indent="-171450" algn="just"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</a:pPr>
            <a:r>
              <a:rPr lang="fr-FR" sz="1000" b="0" dirty="0">
                <a:solidFill>
                  <a:srgbClr val="1B4851"/>
                </a:solidFill>
                <a:latin typeface="Mont" panose="00000700000000000000" pitchFamily="50" charset="0"/>
              </a:rPr>
              <a:t>Horaires postés possibles (3x8) pour assurer une continuité de service avec possibilité d'astreintes</a:t>
            </a:r>
          </a:p>
          <a:p>
            <a:pPr marL="171450" indent="-171450" algn="just"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</a:pPr>
            <a:r>
              <a:rPr lang="fr-FR" sz="1000" b="0" dirty="0">
                <a:solidFill>
                  <a:srgbClr val="1B4851"/>
                </a:solidFill>
                <a:latin typeface="Mont" panose="00000700000000000000" pitchFamily="50" charset="0"/>
              </a:rPr>
              <a:t>Savoir gérer les situations d'urgence et les imprévus</a:t>
            </a:r>
          </a:p>
          <a:p>
            <a:pPr marL="171450" indent="-171450" algn="just"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</a:pPr>
            <a:r>
              <a:rPr lang="fr-FR" sz="1000" b="0" dirty="0">
                <a:solidFill>
                  <a:srgbClr val="1B4851"/>
                </a:solidFill>
                <a:latin typeface="Mont" panose="00000700000000000000" pitchFamily="50" charset="0"/>
              </a:rPr>
              <a:t>Communication constante avec les équipes terrain et les autres services</a:t>
            </a:r>
          </a:p>
          <a:p>
            <a:pPr marL="171450" indent="-171450" algn="just"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</a:pPr>
            <a:r>
              <a:rPr lang="fr-FR" sz="1000" b="0" dirty="0">
                <a:solidFill>
                  <a:srgbClr val="1B4851"/>
                </a:solidFill>
                <a:latin typeface="Mont" panose="00000700000000000000" pitchFamily="50" charset="0"/>
              </a:rPr>
              <a:t>Travail nécessitant de s'adapter régulièrement à des changements d'organisation ou de tâches.</a:t>
            </a:r>
            <a:endParaRPr lang="fr-FR" b="0" dirty="0">
              <a:solidFill>
                <a:srgbClr val="1B4851"/>
              </a:solidFill>
              <a:effectLst/>
            </a:endParaRPr>
          </a:p>
        </p:txBody>
      </p:sp>
      <p:sp>
        <p:nvSpPr>
          <p:cNvPr id="9" name="Espace réservé du texte 8">
            <a:extLst>
              <a:ext uri="{FF2B5EF4-FFF2-40B4-BE49-F238E27FC236}">
                <a16:creationId xmlns:a16="http://schemas.microsoft.com/office/drawing/2014/main" id="{1B5AD96F-21B2-1BBC-2363-25E0979028D6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646927" y="3096949"/>
            <a:ext cx="6290796" cy="654202"/>
          </a:xfrm>
        </p:spPr>
        <p:txBody>
          <a:bodyPr/>
          <a:lstStyle/>
          <a:p>
            <a:pPr marL="171450" indent="-171450" algn="just"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</a:pPr>
            <a:r>
              <a:rPr lang="fr-FR" sz="1000" b="0" dirty="0">
                <a:solidFill>
                  <a:srgbClr val="1B4851"/>
                </a:solidFill>
                <a:latin typeface="Mont" panose="00000700000000000000" pitchFamily="50" charset="0"/>
              </a:rPr>
              <a:t>CQP Ordonnanceur des services de l'eau et assainissement</a:t>
            </a:r>
          </a:p>
          <a:p>
            <a:pPr marL="171450" indent="-171450" algn="just"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</a:pPr>
            <a:r>
              <a:rPr lang="fr-FR" sz="1000" b="0" dirty="0">
                <a:solidFill>
                  <a:srgbClr val="1B4851"/>
                </a:solidFill>
                <a:latin typeface="Mont" panose="00000700000000000000" pitchFamily="50" charset="0"/>
              </a:rPr>
              <a:t>BTS Métiers de l'eau</a:t>
            </a:r>
          </a:p>
          <a:p>
            <a:pPr marL="171450" indent="-171450" algn="just"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</a:pPr>
            <a:r>
              <a:rPr lang="fr-FR" sz="1000" b="0" dirty="0">
                <a:solidFill>
                  <a:srgbClr val="1B4851"/>
                </a:solidFill>
                <a:latin typeface="Mont" panose="00000700000000000000" pitchFamily="50" charset="0"/>
              </a:rPr>
              <a:t>BTSA - option Gestion et maîtrise de l’eau (GEMEAU)</a:t>
            </a:r>
          </a:p>
          <a:p>
            <a:pPr marL="171450" indent="-171450" algn="just"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</a:pPr>
            <a:r>
              <a:rPr lang="fr-FR" sz="1000" b="0" dirty="0">
                <a:solidFill>
                  <a:srgbClr val="1B4851"/>
                </a:solidFill>
                <a:latin typeface="Mont" panose="00000700000000000000" pitchFamily="50" charset="0"/>
              </a:rPr>
              <a:t>BTS Conception des processus de réalisation de produits</a:t>
            </a:r>
          </a:p>
          <a:p>
            <a:pPr marL="171450" indent="-171450" algn="just"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</a:pPr>
            <a:r>
              <a:rPr lang="fr-FR" sz="1000" b="0" dirty="0">
                <a:solidFill>
                  <a:srgbClr val="1B4851"/>
                </a:solidFill>
                <a:latin typeface="Mont" panose="00000700000000000000" pitchFamily="50" charset="0"/>
              </a:rPr>
              <a:t>BTS ATI (assistance technique d’ingénieur)</a:t>
            </a:r>
          </a:p>
          <a:p>
            <a:pPr marL="171450" indent="-171450" algn="just"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</a:pPr>
            <a:r>
              <a:rPr lang="fr-FR" sz="1000" b="0" dirty="0">
                <a:solidFill>
                  <a:srgbClr val="1B4851"/>
                </a:solidFill>
                <a:latin typeface="Mont" panose="00000700000000000000" pitchFamily="50" charset="0"/>
              </a:rPr>
              <a:t>BUT QLIO (qualité, logistique industrielle et organisation)</a:t>
            </a:r>
          </a:p>
          <a:p>
            <a:pPr marL="171450" indent="-171450" algn="just"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</a:pPr>
            <a:r>
              <a:rPr lang="fr-FR" sz="1000" b="0" dirty="0">
                <a:solidFill>
                  <a:srgbClr val="1B4851"/>
                </a:solidFill>
                <a:latin typeface="Mont" panose="00000700000000000000" pitchFamily="50" charset="0"/>
              </a:rPr>
              <a:t>Licence Pro MPGE - Métier de la protection et de la gestion de l'environnement</a:t>
            </a:r>
          </a:p>
          <a:p>
            <a:pPr marL="171450" indent="-171450" algn="just">
              <a:buClr>
                <a:schemeClr val="accent2"/>
              </a:buClr>
              <a:buSzPct val="150000"/>
              <a:buFont typeface="Arial" panose="020B0604020202020204" pitchFamily="34" charset="0"/>
              <a:buChar char="•"/>
            </a:pPr>
            <a:r>
              <a:rPr lang="fr-FR" sz="1000" b="0" dirty="0">
                <a:solidFill>
                  <a:srgbClr val="1B4851"/>
                </a:solidFill>
                <a:latin typeface="Mont" panose="00000700000000000000" pitchFamily="50" charset="0"/>
              </a:rPr>
              <a:t>Licence Pro GPE - Génie des procédés pour l'environnement</a:t>
            </a:r>
          </a:p>
        </p:txBody>
      </p:sp>
      <p:sp>
        <p:nvSpPr>
          <p:cNvPr id="21" name="Espace réservé du texte 20">
            <a:extLst>
              <a:ext uri="{FF2B5EF4-FFF2-40B4-BE49-F238E27FC236}">
                <a16:creationId xmlns:a16="http://schemas.microsoft.com/office/drawing/2014/main" id="{1D5FE86C-81A0-097C-6975-BCF27C612A24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>
          <a:xfrm>
            <a:off x="667192" y="2744330"/>
            <a:ext cx="6290796" cy="243808"/>
          </a:xfrm>
        </p:spPr>
        <p:txBody>
          <a:bodyPr/>
          <a:lstStyle/>
          <a:p>
            <a:r>
              <a:rPr lang="fr-FR" dirty="0"/>
              <a:t>Voies d’accès au métier</a:t>
            </a:r>
          </a:p>
        </p:txBody>
      </p:sp>
      <p:sp>
        <p:nvSpPr>
          <p:cNvPr id="25" name="Espace réservé du texte 8">
            <a:extLst>
              <a:ext uri="{FF2B5EF4-FFF2-40B4-BE49-F238E27FC236}">
                <a16:creationId xmlns:a16="http://schemas.microsoft.com/office/drawing/2014/main" id="{B73D3ECA-078C-8FD8-0D04-1DC99C2D543C}"/>
              </a:ext>
            </a:extLst>
          </p:cNvPr>
          <p:cNvSpPr txBox="1">
            <a:spLocks/>
          </p:cNvSpPr>
          <p:nvPr/>
        </p:nvSpPr>
        <p:spPr>
          <a:xfrm>
            <a:off x="2961628" y="6195673"/>
            <a:ext cx="3170882" cy="162955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 algn="l" defTabSz="1425550" rtl="0" eaLnBrk="1" latinLnBrk="0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None/>
              <a:defRPr sz="800" b="1" i="0" kern="1200">
                <a:solidFill>
                  <a:srgbClr val="1C4852"/>
                </a:solidFill>
                <a:latin typeface="Mont SemiBold" pitchFamily="2" charset="0"/>
                <a:ea typeface="+mn-ea"/>
                <a:cs typeface="+mn-cs"/>
              </a:defRPr>
            </a:lvl1pPr>
            <a:lvl2pPr marL="1069162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37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81937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31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94712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07487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920261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33036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45811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58586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</a:pPr>
            <a:r>
              <a:rPr lang="fr-FR" sz="1000" b="0" dirty="0">
                <a:solidFill>
                  <a:srgbClr val="1B4851"/>
                </a:solidFill>
                <a:latin typeface="Mont" panose="00000700000000000000" pitchFamily="50" charset="0"/>
              </a:rPr>
              <a:t>Responsable d'ordonnancement</a:t>
            </a:r>
          </a:p>
          <a:p>
            <a:pPr>
              <a:lnSpc>
                <a:spcPct val="200000"/>
              </a:lnSpc>
            </a:pPr>
            <a:r>
              <a:rPr lang="fr-FR" sz="1000" b="0" dirty="0">
                <a:solidFill>
                  <a:srgbClr val="1B4851"/>
                </a:solidFill>
                <a:latin typeface="Mont" panose="00000700000000000000" pitchFamily="50" charset="0"/>
              </a:rPr>
              <a:t>Responsable de secteur</a:t>
            </a:r>
          </a:p>
          <a:p>
            <a:pPr>
              <a:lnSpc>
                <a:spcPct val="200000"/>
              </a:lnSpc>
            </a:pPr>
            <a:r>
              <a:rPr lang="fr-FR" sz="1000" b="0" dirty="0">
                <a:solidFill>
                  <a:srgbClr val="1B4851"/>
                </a:solidFill>
                <a:latin typeface="Mont" panose="00000700000000000000" pitchFamily="50" charset="0"/>
              </a:rPr>
              <a:t>Responsable études et projets techniques</a:t>
            </a:r>
          </a:p>
          <a:p>
            <a:pPr>
              <a:lnSpc>
                <a:spcPct val="200000"/>
              </a:lnSpc>
            </a:pPr>
            <a:r>
              <a:rPr lang="fr-FR" sz="1000" b="0" dirty="0">
                <a:solidFill>
                  <a:srgbClr val="1B4851"/>
                </a:solidFill>
                <a:latin typeface="Mont" panose="00000700000000000000" pitchFamily="50" charset="0"/>
              </a:rPr>
              <a:t>Chargé(e) QSE</a:t>
            </a:r>
          </a:p>
          <a:p>
            <a:pPr>
              <a:lnSpc>
                <a:spcPct val="200000"/>
              </a:lnSpc>
            </a:pPr>
            <a:r>
              <a:rPr lang="fr-FR" sz="1000" b="0" dirty="0">
                <a:solidFill>
                  <a:srgbClr val="1B4851"/>
                </a:solidFill>
                <a:latin typeface="Mont" panose="00000700000000000000" pitchFamily="50" charset="0"/>
              </a:rPr>
              <a:t>Qualiticien(ne)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6F67FC2D-A09C-D0EB-8F32-DA160A64F136}"/>
              </a:ext>
            </a:extLst>
          </p:cNvPr>
          <p:cNvSpPr txBox="1"/>
          <p:nvPr/>
        </p:nvSpPr>
        <p:spPr>
          <a:xfrm>
            <a:off x="3546521" y="9971409"/>
            <a:ext cx="466632" cy="128685"/>
          </a:xfrm>
          <a:prstGeom prst="rect">
            <a:avLst/>
          </a:prstGeom>
          <a:noFill/>
          <a:ln>
            <a:noFill/>
          </a:ln>
        </p:spPr>
        <p:txBody>
          <a:bodyPr wrap="square" lIns="0" tIns="3600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600" b="1" i="0" kern="1200">
                <a:solidFill>
                  <a:srgbClr val="00A79B"/>
                </a:solidFill>
                <a:effectLst/>
                <a:latin typeface="Mont SemiBold" pitchFamily="2" charset="0"/>
                <a:ea typeface="+mn-ea"/>
                <a:cs typeface="+mn-cs"/>
              </a:rPr>
              <a:t>Ordonnanceur</a:t>
            </a:r>
          </a:p>
        </p:txBody>
      </p:sp>
      <p:pic>
        <p:nvPicPr>
          <p:cNvPr id="3" name="Graphique 2" descr="Ascenseur montant avec un remplissage uni">
            <a:extLst>
              <a:ext uri="{FF2B5EF4-FFF2-40B4-BE49-F238E27FC236}">
                <a16:creationId xmlns:a16="http://schemas.microsoft.com/office/drawing/2014/main" id="{B26F197B-25FE-F198-BB2B-5A9A609A7A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7588" y="6073961"/>
            <a:ext cx="1751269" cy="1751269"/>
          </a:xfrm>
          <a:prstGeom prst="rect">
            <a:avLst/>
          </a:prstGeom>
        </p:spPr>
      </p:pic>
      <p:sp>
        <p:nvSpPr>
          <p:cNvPr id="6" name="Espace réservé du texte 20">
            <a:extLst>
              <a:ext uri="{FF2B5EF4-FFF2-40B4-BE49-F238E27FC236}">
                <a16:creationId xmlns:a16="http://schemas.microsoft.com/office/drawing/2014/main" id="{5916D289-EFA5-FB38-AF7E-0442A79D1F56}"/>
              </a:ext>
            </a:extLst>
          </p:cNvPr>
          <p:cNvSpPr txBox="1">
            <a:spLocks/>
          </p:cNvSpPr>
          <p:nvPr/>
        </p:nvSpPr>
        <p:spPr>
          <a:xfrm>
            <a:off x="677853" y="5645118"/>
            <a:ext cx="6290796" cy="243808"/>
          </a:xfrm>
          <a:prstGeom prst="rect">
            <a:avLst/>
          </a:prstGeom>
        </p:spPr>
        <p:txBody>
          <a:bodyPr lIns="0" tIns="0" rIns="0" bIns="0" anchor="b" anchorCtr="0"/>
          <a:lstStyle>
            <a:lvl1pPr marL="0" indent="0" algn="l" defTabSz="1425550" rtl="0" eaLnBrk="1" latinLnBrk="0" hangingPunct="1">
              <a:lnSpc>
                <a:spcPct val="90000"/>
              </a:lnSpc>
              <a:spcBef>
                <a:spcPts val="1559"/>
              </a:spcBef>
              <a:buFont typeface="Arial" panose="020B0604020202020204" pitchFamily="34" charset="0"/>
              <a:buNone/>
              <a:defRPr sz="1800" b="1" i="0" kern="1200">
                <a:solidFill>
                  <a:schemeClr val="accent2"/>
                </a:solidFill>
                <a:latin typeface="Mont Bold" pitchFamily="2" charset="0"/>
                <a:ea typeface="+mn-ea"/>
                <a:cs typeface="+mn-cs"/>
              </a:defRPr>
            </a:lvl1pPr>
            <a:lvl2pPr marL="1069162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37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81937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31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94712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07487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920261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33036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45811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58586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>
                <a:solidFill>
                  <a:srgbClr val="00A89B"/>
                </a:solidFill>
                <a:latin typeface="Mont Bold"/>
              </a:rPr>
              <a:t>Possibilités d'évolutions professionnelles au sein de la branche</a:t>
            </a:r>
          </a:p>
        </p:txBody>
      </p:sp>
    </p:spTree>
    <p:extLst>
      <p:ext uri="{BB962C8B-B14F-4D97-AF65-F5344CB8AC3E}">
        <p14:creationId xmlns:p14="http://schemas.microsoft.com/office/powerpoint/2010/main" val="29855871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 22">
            <a:extLst>
              <a:ext uri="{FF2B5EF4-FFF2-40B4-BE49-F238E27FC236}">
                <a16:creationId xmlns:a16="http://schemas.microsoft.com/office/drawing/2014/main" id="{D9FC2E2E-39AE-C409-BCCB-EC562C093A5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398" y="1820879"/>
            <a:ext cx="580379" cy="553998"/>
          </a:xfrm>
          <a:prstGeom prst="rect">
            <a:avLst/>
          </a:prstGeom>
        </p:spPr>
      </p:pic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FAD2B5B-0CC0-D4CF-3C24-C03A0F00BF97}"/>
              </a:ext>
            </a:extLst>
          </p:cNvPr>
          <p:cNvSpPr>
            <a:spLocks noGrp="1"/>
          </p:cNvSpPr>
          <p:nvPr>
            <p:ph type="body" sz="quarter" idx="56"/>
          </p:nvPr>
        </p:nvSpPr>
        <p:spPr>
          <a:xfrm>
            <a:off x="408956" y="431430"/>
            <a:ext cx="4685559" cy="253813"/>
          </a:xfrm>
        </p:spPr>
        <p:txBody>
          <a:bodyPr wrap="square">
            <a:spAutoFit/>
          </a:bodyPr>
          <a:lstStyle/>
          <a:p>
            <a:pPr algn="l"/>
            <a:r>
              <a:rPr lang="fr-FR"/>
              <a:t>EVOLUTIONS PROSPECTIVES</a:t>
            </a:r>
            <a:endParaRPr lang="fr-FR">
              <a:effectLst/>
              <a:latin typeface="Mont Bold" pitchFamily="2" charset="0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D29740E-E6D8-704E-6BAB-F69FA8FD6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85150" y="9932223"/>
            <a:ext cx="264740" cy="189133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99F6DB-6A18-5640-963E-F058E2776B88}" type="slidenum">
              <a:rPr kumimoji="0" lang="fr-FR" sz="1050" b="1" i="0" u="none" strike="noStrike" kern="1200" cap="none" spc="0" normalizeH="0" baseline="0" noProof="0" smtClean="0">
                <a:ln>
                  <a:noFill/>
                </a:ln>
                <a:solidFill>
                  <a:srgbClr val="563089"/>
                </a:solidFill>
                <a:effectLst/>
                <a:uLnTx/>
                <a:uFillTx/>
                <a:latin typeface="Mont Bold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fr-FR" sz="1050" b="1" i="0" u="none" strike="noStrike" kern="1200" cap="none" spc="0" normalizeH="0" baseline="0" noProof="0">
              <a:ln>
                <a:noFill/>
              </a:ln>
              <a:solidFill>
                <a:srgbClr val="563089"/>
              </a:solidFill>
              <a:effectLst/>
              <a:uLnTx/>
              <a:uFillTx/>
              <a:latin typeface="Mont Bold" pitchFamily="2" charset="0"/>
              <a:ea typeface="+mn-ea"/>
              <a:cs typeface="+mn-cs"/>
            </a:endParaRP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BB3CE3DE-9E0B-A954-82E2-11C669596694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554291" y="4797842"/>
            <a:ext cx="2903554" cy="1145637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fr-FR" sz="1000" dirty="0">
                <a:latin typeface="Mont Bold" panose="00000900000000000000" pitchFamily="50" charset="0"/>
              </a:rPr>
              <a:t>REGLEMENTAIRES</a:t>
            </a:r>
          </a:p>
          <a:p>
            <a:pPr marL="171450" indent="-171450" algn="l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fr-FR" sz="1000" dirty="0">
              <a:latin typeface="Mont Bold" panose="00000900000000000000" pitchFamily="50" charset="0"/>
            </a:endParaRPr>
          </a:p>
          <a:p>
            <a:pPr marL="171450" indent="-1714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1000" b="0" dirty="0">
                <a:latin typeface="Mont Bold" panose="00000900000000000000" pitchFamily="50" charset="0"/>
              </a:rPr>
              <a:t>Renforcement des exigences en matière de réactivité et de qualité de service</a:t>
            </a:r>
          </a:p>
          <a:p>
            <a:pPr algn="l">
              <a:spcBef>
                <a:spcPts val="0"/>
              </a:spcBef>
            </a:pPr>
            <a:endParaRPr lang="fr-FR" sz="1000" b="0" dirty="0">
              <a:latin typeface="Mont Bold" panose="00000900000000000000" pitchFamily="50" charset="0"/>
            </a:endParaRPr>
          </a:p>
          <a:p>
            <a:pPr marL="171450" indent="-1714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1000" b="0" dirty="0">
                <a:latin typeface="Mont Bold" panose="00000900000000000000" pitchFamily="50" charset="0"/>
              </a:rPr>
              <a:t>Évolution des normes de sécurité pour les interventions sur le terrain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CC145CD1-0CBE-A068-EBC4-262D56BC1F9A}"/>
              </a:ext>
            </a:extLst>
          </p:cNvPr>
          <p:cNvSpPr>
            <a:spLocks noGrp="1"/>
          </p:cNvSpPr>
          <p:nvPr>
            <p:ph type="body" sz="quarter" idx="58"/>
          </p:nvPr>
        </p:nvSpPr>
        <p:spPr>
          <a:xfrm>
            <a:off x="4032073" y="4781457"/>
            <a:ext cx="3023197" cy="1750917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fr-FR" sz="1000" dirty="0">
                <a:solidFill>
                  <a:schemeClr val="accent2"/>
                </a:solidFill>
                <a:latin typeface="Mont Bold" panose="00000900000000000000" pitchFamily="50" charset="0"/>
              </a:rPr>
              <a:t>DONNEURS D’ORDRE</a:t>
            </a:r>
          </a:p>
          <a:p>
            <a:pPr>
              <a:spcBef>
                <a:spcPts val="0"/>
              </a:spcBef>
            </a:pPr>
            <a:endParaRPr lang="fr-FR" sz="1100" b="0" dirty="0">
              <a:solidFill>
                <a:schemeClr val="accent2"/>
              </a:solidFill>
              <a:latin typeface="Mont Bold" panose="00000900000000000000" pitchFamily="50" charset="0"/>
            </a:endParaRPr>
          </a:p>
          <a:p>
            <a:pPr marL="171450" indent="-1714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1000" b="0" dirty="0">
                <a:solidFill>
                  <a:schemeClr val="accent2"/>
                </a:solidFill>
                <a:latin typeface="Mont Bold" panose="00000900000000000000" pitchFamily="50" charset="0"/>
              </a:rPr>
              <a:t>Demande accrue de </a:t>
            </a:r>
            <a:r>
              <a:rPr lang="fr-FR" sz="1000" b="0" dirty="0" err="1">
                <a:solidFill>
                  <a:schemeClr val="accent2"/>
                </a:solidFill>
                <a:latin typeface="Mont Bold" panose="00000900000000000000" pitchFamily="50" charset="0"/>
              </a:rPr>
              <a:t>reporting</a:t>
            </a:r>
            <a:r>
              <a:rPr lang="fr-FR" sz="1000" b="0" dirty="0">
                <a:solidFill>
                  <a:schemeClr val="accent2"/>
                </a:solidFill>
                <a:latin typeface="Mont Bold" panose="00000900000000000000" pitchFamily="50" charset="0"/>
              </a:rPr>
              <a:t> en temps réel sur les interventions</a:t>
            </a:r>
          </a:p>
          <a:p>
            <a:pPr marL="171450" indent="-171450" algn="l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fr-FR" sz="1000" b="0" dirty="0">
              <a:solidFill>
                <a:schemeClr val="accent2"/>
              </a:solidFill>
              <a:latin typeface="Mont Bold" panose="00000900000000000000" pitchFamily="50" charset="0"/>
            </a:endParaRPr>
          </a:p>
          <a:p>
            <a:pPr marL="171450" indent="-1714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1000" b="0" dirty="0">
                <a:solidFill>
                  <a:schemeClr val="accent2"/>
                </a:solidFill>
                <a:latin typeface="Mont Bold" panose="00000900000000000000" pitchFamily="50" charset="0"/>
              </a:rPr>
              <a:t>Exigence de flexibilité et d'adaptabilité face aux situations imprévues</a:t>
            </a:r>
          </a:p>
          <a:p>
            <a:pPr marL="171450" indent="-171450" algn="l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fr-FR" sz="1000" b="0" dirty="0">
              <a:solidFill>
                <a:schemeClr val="accent2"/>
              </a:solidFill>
              <a:latin typeface="Mont Bold" panose="00000900000000000000" pitchFamily="50" charset="0"/>
            </a:endParaRPr>
          </a:p>
          <a:p>
            <a:pPr marL="171450" indent="-1714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1000" b="0" dirty="0">
                <a:solidFill>
                  <a:schemeClr val="accent2"/>
                </a:solidFill>
                <a:latin typeface="Mont Bold" panose="00000900000000000000" pitchFamily="50" charset="0"/>
              </a:rPr>
              <a:t>Attentes en matière d'optimisation des coûts d'exploitation</a:t>
            </a:r>
            <a:endParaRPr lang="fr-FR" dirty="0">
              <a:solidFill>
                <a:schemeClr val="accent2"/>
              </a:solidFill>
            </a:endParaRP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D3A02EA9-062D-E485-404B-4A9CD1D9AD63}"/>
              </a:ext>
            </a:extLst>
          </p:cNvPr>
          <p:cNvSpPr>
            <a:spLocks noGrp="1"/>
          </p:cNvSpPr>
          <p:nvPr>
            <p:ph type="body" sz="quarter" idx="60"/>
          </p:nvPr>
        </p:nvSpPr>
        <p:spPr>
          <a:xfrm>
            <a:off x="554291" y="7506497"/>
            <a:ext cx="2942238" cy="1879839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fr-FR" sz="1000" dirty="0">
                <a:solidFill>
                  <a:schemeClr val="accent2"/>
                </a:solidFill>
                <a:latin typeface="Mont Bold" panose="00000900000000000000" pitchFamily="50" charset="0"/>
              </a:rPr>
              <a:t>TECHNOLOGIQUES </a:t>
            </a:r>
          </a:p>
          <a:p>
            <a:pPr>
              <a:spcBef>
                <a:spcPts val="0"/>
              </a:spcBef>
            </a:pPr>
            <a:endParaRPr lang="fr-FR" sz="1050" b="0" dirty="0">
              <a:solidFill>
                <a:schemeClr val="accent2"/>
              </a:solidFill>
              <a:latin typeface="Mont Bold" panose="00000900000000000000" pitchFamily="50" charset="0"/>
            </a:endParaRPr>
          </a:p>
          <a:p>
            <a:pPr marL="171450" indent="-1714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1000" b="0" dirty="0">
                <a:solidFill>
                  <a:schemeClr val="accent2"/>
                </a:solidFill>
                <a:latin typeface="Mont Bold" panose="00000900000000000000" pitchFamily="50" charset="0"/>
              </a:rPr>
              <a:t>Développement d'outils de planification intelligents intégrant l’IA</a:t>
            </a:r>
          </a:p>
          <a:p>
            <a:pPr marL="171450" indent="-171450" algn="l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fr-FR" sz="1000" b="0" dirty="0">
              <a:solidFill>
                <a:schemeClr val="accent2"/>
              </a:solidFill>
              <a:latin typeface="Mont Bold" panose="00000900000000000000" pitchFamily="50" charset="0"/>
            </a:endParaRPr>
          </a:p>
          <a:p>
            <a:pPr marL="171450" indent="-1714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1000" b="0" dirty="0">
                <a:solidFill>
                  <a:schemeClr val="accent2"/>
                </a:solidFill>
                <a:latin typeface="Mont Bold" panose="00000900000000000000" pitchFamily="50" charset="0"/>
              </a:rPr>
              <a:t>Utilisation croissante de la géolocalisation et des outils de mobilité</a:t>
            </a:r>
          </a:p>
          <a:p>
            <a:pPr marL="171450" indent="-171450" algn="l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fr-FR" sz="1000" b="0" dirty="0">
              <a:solidFill>
                <a:schemeClr val="accent2"/>
              </a:solidFill>
              <a:latin typeface="Mont Bold" panose="00000900000000000000" pitchFamily="50" charset="0"/>
            </a:endParaRPr>
          </a:p>
          <a:p>
            <a:pPr marL="171450" indent="-1714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1000" b="0" dirty="0">
                <a:solidFill>
                  <a:schemeClr val="accent2"/>
                </a:solidFill>
                <a:latin typeface="Mont Bold" panose="00000900000000000000" pitchFamily="50" charset="0"/>
              </a:rPr>
              <a:t>Intégration des données IoT pour une planification prédictive</a:t>
            </a:r>
            <a:endParaRPr lang="fr-FR" dirty="0">
              <a:solidFill>
                <a:schemeClr val="accent2"/>
              </a:solidFill>
            </a:endParaRPr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09EFB439-C2C2-7E43-12D5-759F181AD1C8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>
          <a:xfrm>
            <a:off x="4012153" y="7506497"/>
            <a:ext cx="3097336" cy="1389420"/>
          </a:xfrm>
        </p:spPr>
        <p:txBody>
          <a:bodyPr/>
          <a:lstStyle/>
          <a:p>
            <a:pPr marL="0" indent="0" algn="ctr">
              <a:lnSpc>
                <a:spcPct val="110000"/>
              </a:lnSpc>
              <a:buNone/>
            </a:pPr>
            <a:r>
              <a:rPr lang="fr-FR" sz="1000" dirty="0">
                <a:solidFill>
                  <a:schemeClr val="accent2"/>
                </a:solidFill>
                <a:latin typeface="Mont Bold" panose="00000900000000000000" pitchFamily="50" charset="0"/>
              </a:rPr>
              <a:t>SOCIÉTALES </a:t>
            </a:r>
          </a:p>
          <a:p>
            <a:pPr>
              <a:spcBef>
                <a:spcPts val="0"/>
              </a:spcBef>
            </a:pPr>
            <a:endParaRPr lang="fr-FR" sz="1050" b="0" dirty="0">
              <a:solidFill>
                <a:schemeClr val="accent2"/>
              </a:solidFill>
              <a:latin typeface="Mont Bold" panose="00000900000000000000" pitchFamily="50" charset="0"/>
            </a:endParaRPr>
          </a:p>
          <a:p>
            <a:pPr marL="171450" indent="-1714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1000" b="0" dirty="0">
                <a:solidFill>
                  <a:schemeClr val="accent2"/>
                </a:solidFill>
                <a:latin typeface="Mont Bold" panose="00000900000000000000" pitchFamily="50" charset="0"/>
              </a:rPr>
              <a:t>Sensibilisation croissante à l'impact environnemental des déplacements</a:t>
            </a:r>
          </a:p>
          <a:p>
            <a:pPr marL="171450" indent="-171450" algn="l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fr-FR" sz="1000" b="0" dirty="0">
              <a:solidFill>
                <a:schemeClr val="accent2"/>
              </a:solidFill>
              <a:latin typeface="Mont Bold" panose="00000900000000000000" pitchFamily="50" charset="0"/>
            </a:endParaRPr>
          </a:p>
          <a:p>
            <a:pPr marL="171450" indent="-1714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1000" b="0" dirty="0">
                <a:solidFill>
                  <a:schemeClr val="accent2"/>
                </a:solidFill>
                <a:latin typeface="Mont Bold" panose="00000900000000000000" pitchFamily="50" charset="0"/>
              </a:rPr>
              <a:t>Attentes en matière de transparence sur les délais d'intervention</a:t>
            </a:r>
          </a:p>
          <a:p>
            <a:pPr marL="171450" indent="-171450" algn="l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fr-FR" sz="1000" b="0" dirty="0">
              <a:solidFill>
                <a:schemeClr val="accent2"/>
              </a:solidFill>
              <a:latin typeface="Mont Bold" panose="00000900000000000000" pitchFamily="50" charset="0"/>
            </a:endParaRPr>
          </a:p>
          <a:p>
            <a:pPr marL="171450" indent="-171450" algn="l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fr-FR" sz="1000" b="0" dirty="0">
                <a:solidFill>
                  <a:schemeClr val="accent2"/>
                </a:solidFill>
                <a:latin typeface="Mont Bold" panose="00000900000000000000" pitchFamily="50" charset="0"/>
              </a:rPr>
              <a:t>Préoccupations liées à la continuité de service en toutes circonstances</a:t>
            </a:r>
            <a:endParaRPr lang="fr-FR" dirty="0"/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62BFC826-D422-80CF-B085-4B062C262A3E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470814" y="3558154"/>
            <a:ext cx="6689654" cy="350267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fr-FR" sz="1800" b="1" dirty="0">
                <a:solidFill>
                  <a:srgbClr val="00A79B"/>
                </a:solidFill>
                <a:effectLst/>
                <a:latin typeface="Mont Bold" panose="00000900000000000000" pitchFamily="50" charset="0"/>
              </a:rPr>
              <a:t>4 grands enjeux </a:t>
            </a:r>
            <a:r>
              <a:rPr lang="fr-FR" sz="1800" b="1" dirty="0">
                <a:solidFill>
                  <a:srgbClr val="00A79B"/>
                </a:solidFill>
                <a:latin typeface="Mont Bold" panose="00000900000000000000" pitchFamily="50" charset="0"/>
              </a:rPr>
              <a:t>majeurs</a:t>
            </a:r>
            <a:endParaRPr lang="fr-FR" sz="1800" b="1" dirty="0">
              <a:solidFill>
                <a:srgbClr val="00A79B"/>
              </a:solidFill>
              <a:effectLst/>
              <a:latin typeface="Mont Bold" panose="00000900000000000000" pitchFamily="50" charset="0"/>
            </a:endParaRPr>
          </a:p>
        </p:txBody>
      </p:sp>
      <p:pic>
        <p:nvPicPr>
          <p:cNvPr id="152" name="Image 151" descr="Une image contenant cercle, Graphique, art, conception&#10;&#10;Description générée automatiquement">
            <a:extLst>
              <a:ext uri="{FF2B5EF4-FFF2-40B4-BE49-F238E27FC236}">
                <a16:creationId xmlns:a16="http://schemas.microsoft.com/office/drawing/2014/main" id="{583C3898-C5AB-9D80-034C-386B2E7ABD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6407" y="6927127"/>
            <a:ext cx="482920" cy="482920"/>
          </a:xfrm>
          <a:prstGeom prst="rect">
            <a:avLst/>
          </a:prstGeom>
        </p:spPr>
      </p:pic>
      <p:sp>
        <p:nvSpPr>
          <p:cNvPr id="177" name="Espace réservé du texte 12">
            <a:extLst>
              <a:ext uri="{FF2B5EF4-FFF2-40B4-BE49-F238E27FC236}">
                <a16:creationId xmlns:a16="http://schemas.microsoft.com/office/drawing/2014/main" id="{1D5AA0A5-61B2-DEFD-CA55-03B0FEB38195}"/>
              </a:ext>
            </a:extLst>
          </p:cNvPr>
          <p:cNvSpPr txBox="1">
            <a:spLocks/>
          </p:cNvSpPr>
          <p:nvPr/>
        </p:nvSpPr>
        <p:spPr>
          <a:xfrm>
            <a:off x="379077" y="878479"/>
            <a:ext cx="6689654" cy="350267"/>
          </a:xfrm>
          <a:prstGeom prst="rect">
            <a:avLst/>
          </a:prstGeom>
        </p:spPr>
        <p:txBody>
          <a:bodyPr/>
          <a:lstStyle>
            <a:lvl1pPr marL="356387" indent="-356387" algn="l" defTabSz="1425550" rtl="0" eaLnBrk="1" latinLnBrk="0" hangingPunct="1">
              <a:lnSpc>
                <a:spcPct val="90000"/>
              </a:lnSpc>
              <a:spcBef>
                <a:spcPts val="1559"/>
              </a:spcBef>
              <a:buFont typeface="Arial" panose="020B0604020202020204" pitchFamily="34" charset="0"/>
              <a:buChar char="•"/>
              <a:defRPr sz="43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69162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374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81937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311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94712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207487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920261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33036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45811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058586" indent="-356387" algn="l" defTabSz="1425550" rtl="0" eaLnBrk="1" latinLnBrk="0" hangingPunct="1">
              <a:lnSpc>
                <a:spcPct val="90000"/>
              </a:lnSpc>
              <a:spcBef>
                <a:spcPts val="780"/>
              </a:spcBef>
              <a:buFont typeface="Arial" panose="020B0604020202020204" pitchFamily="34" charset="0"/>
              <a:buChar char="•"/>
              <a:defRPr sz="280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1800" b="1">
                <a:solidFill>
                  <a:srgbClr val="00A79B"/>
                </a:solidFill>
                <a:latin typeface="Mont Bold" panose="00000900000000000000" pitchFamily="50" charset="0"/>
              </a:rPr>
              <a:t>Chiffres clés</a:t>
            </a:r>
            <a:endParaRPr lang="fr-FR" sz="1800">
              <a:solidFill>
                <a:srgbClr val="00A79B"/>
              </a:solidFill>
              <a:latin typeface="Mont Bold" panose="00000900000000000000" pitchFamily="50" charset="0"/>
            </a:endParaRP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A80656AD-EEB1-FAB6-154B-3E424374D960}"/>
              </a:ext>
            </a:extLst>
          </p:cNvPr>
          <p:cNvSpPr txBox="1"/>
          <p:nvPr/>
        </p:nvSpPr>
        <p:spPr>
          <a:xfrm>
            <a:off x="1148860" y="2972827"/>
            <a:ext cx="60116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dirty="0">
                <a:solidFill>
                  <a:schemeClr val="accent3"/>
                </a:solidFill>
                <a:latin typeface="Mont Bold" panose="00000900000000000000" pitchFamily="50" charset="0"/>
              </a:rPr>
              <a:t>Métier en croissance : </a:t>
            </a:r>
            <a:r>
              <a:rPr lang="fr-FR" sz="1000" dirty="0">
                <a:solidFill>
                  <a:schemeClr val="accent3"/>
                </a:solidFill>
                <a:latin typeface="Mont Bold" panose="00000900000000000000" pitchFamily="50" charset="0"/>
              </a:rPr>
              <a:t>Les exigences croissantes sur la qualité de service et la complexification des procédures conduisent les entreprises à renforcer les équipes d'ordonnancement.</a:t>
            </a:r>
            <a:endParaRPr lang="fr-FR" sz="1000" i="0" u="none" strike="noStrike" dirty="0">
              <a:solidFill>
                <a:schemeClr val="accent3"/>
              </a:solidFill>
              <a:effectLst/>
              <a:latin typeface="Mont Bold" panose="00000900000000000000" pitchFamily="50" charset="0"/>
              <a:cs typeface="Segoe UI Light" panose="020B0502040204020203" pitchFamily="34" charset="0"/>
            </a:endParaRPr>
          </a:p>
        </p:txBody>
      </p:sp>
      <p:pic>
        <p:nvPicPr>
          <p:cNvPr id="52" name="Image 51" descr="Une image contenant Graphique, cercle, noir et blanc, conception&#10;&#10;Description générée automatiquement">
            <a:extLst>
              <a:ext uri="{FF2B5EF4-FFF2-40B4-BE49-F238E27FC236}">
                <a16:creationId xmlns:a16="http://schemas.microsoft.com/office/drawing/2014/main" id="{01E88714-B3D9-B2F7-09FF-214D1FE6F6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9161" y="6868187"/>
            <a:ext cx="455017" cy="453928"/>
          </a:xfrm>
          <a:prstGeom prst="rect">
            <a:avLst/>
          </a:prstGeom>
        </p:spPr>
      </p:pic>
      <p:pic>
        <p:nvPicPr>
          <p:cNvPr id="54" name="Image 53" descr="Une image contenant logo, symbole, Graphique, conception&#10;&#10;Description générée automatiquement">
            <a:extLst>
              <a:ext uri="{FF2B5EF4-FFF2-40B4-BE49-F238E27FC236}">
                <a16:creationId xmlns:a16="http://schemas.microsoft.com/office/drawing/2014/main" id="{D0D35B4B-1113-3429-AC88-211673BA28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26176" y="4210845"/>
            <a:ext cx="405756" cy="404785"/>
          </a:xfrm>
          <a:prstGeom prst="rect">
            <a:avLst/>
          </a:prstGeom>
        </p:spPr>
      </p:pic>
      <p:pic>
        <p:nvPicPr>
          <p:cNvPr id="56" name="Image 55" descr="Une image contenant logo, symbole, Graphique, Police&#10;&#10;Description générée automatiquement">
            <a:extLst>
              <a:ext uri="{FF2B5EF4-FFF2-40B4-BE49-F238E27FC236}">
                <a16:creationId xmlns:a16="http://schemas.microsoft.com/office/drawing/2014/main" id="{089E4EDB-EB33-F7F1-E52C-B39C36920F4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34310" y="4183988"/>
            <a:ext cx="455017" cy="453928"/>
          </a:xfrm>
          <a:prstGeom prst="rect">
            <a:avLst/>
          </a:prstGeom>
        </p:spPr>
      </p:pic>
      <p:pic>
        <p:nvPicPr>
          <p:cNvPr id="129" name="Image 128">
            <a:extLst>
              <a:ext uri="{FF2B5EF4-FFF2-40B4-BE49-F238E27FC236}">
                <a16:creationId xmlns:a16="http://schemas.microsoft.com/office/drawing/2014/main" id="{AC736375-03EA-23C1-32BB-13EC5ECE636E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37" y="2901818"/>
            <a:ext cx="711200" cy="666750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B0FA43ED-310D-B4FA-778E-CBEC0B7B73CD}"/>
              </a:ext>
            </a:extLst>
          </p:cNvPr>
          <p:cNvSpPr txBox="1"/>
          <p:nvPr/>
        </p:nvSpPr>
        <p:spPr>
          <a:xfrm>
            <a:off x="3546521" y="9971409"/>
            <a:ext cx="466632" cy="128685"/>
          </a:xfrm>
          <a:prstGeom prst="rect">
            <a:avLst/>
          </a:prstGeom>
          <a:noFill/>
          <a:ln>
            <a:noFill/>
          </a:ln>
        </p:spPr>
        <p:txBody>
          <a:bodyPr wrap="square" lIns="0" tIns="3600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600" b="1" i="0" kern="1200">
                <a:solidFill>
                  <a:srgbClr val="00A79B"/>
                </a:solidFill>
                <a:effectLst/>
                <a:latin typeface="Mont SemiBold" pitchFamily="2" charset="0"/>
                <a:ea typeface="+mn-ea"/>
                <a:cs typeface="+mn-cs"/>
              </a:rPr>
              <a:t>Ordonnanceur</a:t>
            </a:r>
          </a:p>
        </p:txBody>
      </p:sp>
      <p:pic>
        <p:nvPicPr>
          <p:cNvPr id="5" name="Image 4" descr="Une image contenant cercle, Graphique, art, conception&#10;&#10;Description générée automatiquement">
            <a:extLst>
              <a:ext uri="{FF2B5EF4-FFF2-40B4-BE49-F238E27FC236}">
                <a16:creationId xmlns:a16="http://schemas.microsoft.com/office/drawing/2014/main" id="{4D827BE3-33EB-083E-0C80-63D5E12B09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4951" y="1361325"/>
            <a:ext cx="368242" cy="368242"/>
          </a:xfrm>
          <a:prstGeom prst="rect">
            <a:avLst/>
          </a:prstGeom>
        </p:spPr>
      </p:pic>
      <p:pic>
        <p:nvPicPr>
          <p:cNvPr id="7" name="Image 6" descr="Une image contenant cercle, Graphique, art, conception&#10;&#10;Description générée automatiquement">
            <a:extLst>
              <a:ext uri="{FF2B5EF4-FFF2-40B4-BE49-F238E27FC236}">
                <a16:creationId xmlns:a16="http://schemas.microsoft.com/office/drawing/2014/main" id="{169972C3-26B9-2163-1C5C-CECC69FAD9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5264" y="1348073"/>
            <a:ext cx="368242" cy="368242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C5FAC54E-E169-7947-9228-3606370C82C9}"/>
              </a:ext>
            </a:extLst>
          </p:cNvPr>
          <p:cNvSpPr txBox="1"/>
          <p:nvPr/>
        </p:nvSpPr>
        <p:spPr>
          <a:xfrm>
            <a:off x="324347" y="1248930"/>
            <a:ext cx="11221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>
                <a:solidFill>
                  <a:schemeClr val="accent4"/>
                </a:solidFill>
                <a:latin typeface="Mont Bold" panose="00000900000000000000" pitchFamily="50" charset="0"/>
              </a:rPr>
              <a:t>Salariés  exerçant ce métier en 2023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5495FC7D-616E-8702-82F6-621E8787AD51}"/>
              </a:ext>
            </a:extLst>
          </p:cNvPr>
          <p:cNvSpPr txBox="1"/>
          <p:nvPr/>
        </p:nvSpPr>
        <p:spPr>
          <a:xfrm>
            <a:off x="1407197" y="1097310"/>
            <a:ext cx="148312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solidFill>
                  <a:schemeClr val="accent4"/>
                </a:solidFill>
                <a:latin typeface="Mont Bold" panose="00000900000000000000" pitchFamily="50" charset="0"/>
              </a:rPr>
              <a:t>Évolution prévisionnelle des effectifs </a:t>
            </a:r>
          </a:p>
          <a:p>
            <a:pPr algn="ctr"/>
            <a:r>
              <a:rPr lang="fr-FR" sz="1000" dirty="0">
                <a:solidFill>
                  <a:schemeClr val="accent4"/>
                </a:solidFill>
                <a:latin typeface="Mont Bold" panose="00000900000000000000" pitchFamily="50" charset="0"/>
              </a:rPr>
              <a:t>d’ici 2030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BF286E46-71E7-008F-85B7-20E5E3A17B70}"/>
              </a:ext>
            </a:extLst>
          </p:cNvPr>
          <p:cNvSpPr txBox="1"/>
          <p:nvPr/>
        </p:nvSpPr>
        <p:spPr>
          <a:xfrm>
            <a:off x="2707743" y="1207480"/>
            <a:ext cx="1367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solidFill>
                  <a:schemeClr val="accent4"/>
                </a:solidFill>
                <a:latin typeface="Mont Bold" panose="00000900000000000000" pitchFamily="50" charset="0"/>
              </a:rPr>
              <a:t>Part des départs estimés </a:t>
            </a:r>
          </a:p>
          <a:p>
            <a:pPr algn="ctr"/>
            <a:r>
              <a:rPr lang="fr-FR" sz="1000" dirty="0">
                <a:solidFill>
                  <a:schemeClr val="accent4"/>
                </a:solidFill>
                <a:latin typeface="Mont Bold" panose="00000900000000000000" pitchFamily="50" charset="0"/>
              </a:rPr>
              <a:t>à la retraite</a:t>
            </a:r>
          </a:p>
          <a:p>
            <a:pPr algn="ctr"/>
            <a:r>
              <a:rPr lang="fr-FR" sz="1000" dirty="0">
                <a:solidFill>
                  <a:schemeClr val="accent4"/>
                </a:solidFill>
                <a:latin typeface="Mont Bold" panose="00000900000000000000" pitchFamily="50" charset="0"/>
              </a:rPr>
              <a:t> d’ici 2030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AECEFDF1-E638-5C43-4912-77DD10662CCB}"/>
              </a:ext>
            </a:extLst>
          </p:cNvPr>
          <p:cNvSpPr txBox="1"/>
          <p:nvPr/>
        </p:nvSpPr>
        <p:spPr>
          <a:xfrm>
            <a:off x="3952842" y="1262995"/>
            <a:ext cx="112218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solidFill>
                  <a:schemeClr val="accent4"/>
                </a:solidFill>
                <a:latin typeface="Mont Bold" panose="00000900000000000000" pitchFamily="50" charset="0"/>
              </a:rPr>
              <a:t>Besoins en recrutement à l’horizon 2030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A4580696-9B06-530E-D7DB-1D9C6C28DFB1}"/>
              </a:ext>
            </a:extLst>
          </p:cNvPr>
          <p:cNvSpPr txBox="1"/>
          <p:nvPr/>
        </p:nvSpPr>
        <p:spPr>
          <a:xfrm>
            <a:off x="5094515" y="1273572"/>
            <a:ext cx="112218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solidFill>
                  <a:schemeClr val="accent4"/>
                </a:solidFill>
                <a:latin typeface="Mont Bold" panose="00000900000000000000" pitchFamily="50" charset="0"/>
              </a:rPr>
              <a:t>Part de recrutement difficiles</a:t>
            </a:r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23685B20-3075-059E-B72A-B145621D11BD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681" y="1925445"/>
            <a:ext cx="501650" cy="412750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7D9FC81C-D909-B70E-7BF1-7C02882CC894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3423" y="1846708"/>
            <a:ext cx="533400" cy="501650"/>
          </a:xfrm>
          <a:prstGeom prst="rect">
            <a:avLst/>
          </a:prstGeom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3D5E7421-7719-75D3-B462-CF005CCA3EEC}"/>
              </a:ext>
            </a:extLst>
          </p:cNvPr>
          <p:cNvSpPr txBox="1"/>
          <p:nvPr/>
        </p:nvSpPr>
        <p:spPr>
          <a:xfrm>
            <a:off x="5964609" y="1325874"/>
            <a:ext cx="1441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solidFill>
                  <a:schemeClr val="accent4"/>
                </a:solidFill>
                <a:latin typeface="Mont Bold" panose="00000900000000000000" pitchFamily="50" charset="0"/>
              </a:rPr>
              <a:t>Typologie du métier (porteur, sensible…)</a:t>
            </a: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id="{0E171513-1604-9D21-3C67-2E15E9AEA84A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065" y="1834008"/>
            <a:ext cx="635000" cy="527050"/>
          </a:xfrm>
          <a:prstGeom prst="rect">
            <a:avLst/>
          </a:prstGeom>
        </p:spPr>
      </p:pic>
      <p:sp>
        <p:nvSpPr>
          <p:cNvPr id="24" name="ZoneTexte 23">
            <a:extLst>
              <a:ext uri="{FF2B5EF4-FFF2-40B4-BE49-F238E27FC236}">
                <a16:creationId xmlns:a16="http://schemas.microsoft.com/office/drawing/2014/main" id="{13ED4233-FA8F-4E37-29B0-CDBF383EB232}"/>
              </a:ext>
            </a:extLst>
          </p:cNvPr>
          <p:cNvSpPr txBox="1"/>
          <p:nvPr/>
        </p:nvSpPr>
        <p:spPr>
          <a:xfrm>
            <a:off x="386485" y="2412615"/>
            <a:ext cx="821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>
                <a:solidFill>
                  <a:schemeClr val="accent3">
                    <a:lumMod val="75000"/>
                  </a:schemeClr>
                </a:solidFill>
                <a:latin typeface="Mont Bold" panose="00000900000000000000" pitchFamily="50" charset="0"/>
              </a:rPr>
              <a:t>589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9F06501E-DE94-AB41-F306-2A435EA85853}"/>
              </a:ext>
            </a:extLst>
          </p:cNvPr>
          <p:cNvSpPr txBox="1"/>
          <p:nvPr/>
        </p:nvSpPr>
        <p:spPr>
          <a:xfrm>
            <a:off x="1595129" y="2415744"/>
            <a:ext cx="821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>
                <a:solidFill>
                  <a:schemeClr val="accent3">
                    <a:lumMod val="75000"/>
                  </a:schemeClr>
                </a:solidFill>
                <a:latin typeface="Mont Bold" panose="00000900000000000000" pitchFamily="50" charset="0"/>
              </a:rPr>
              <a:t>+3%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2BDD3F12-6E7E-6FDB-148D-52D7B757BAD6}"/>
              </a:ext>
            </a:extLst>
          </p:cNvPr>
          <p:cNvSpPr txBox="1"/>
          <p:nvPr/>
        </p:nvSpPr>
        <p:spPr>
          <a:xfrm>
            <a:off x="2993763" y="2412615"/>
            <a:ext cx="8218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>
                <a:solidFill>
                  <a:schemeClr val="accent3">
                    <a:lumMod val="75000"/>
                  </a:schemeClr>
                </a:solidFill>
                <a:latin typeface="Mont Bold" panose="00000900000000000000" pitchFamily="50" charset="0"/>
              </a:rPr>
              <a:t>+10%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79394BAE-6A3E-3346-F0B9-E239ACD6DDFC}"/>
              </a:ext>
            </a:extLst>
          </p:cNvPr>
          <p:cNvSpPr txBox="1"/>
          <p:nvPr/>
        </p:nvSpPr>
        <p:spPr>
          <a:xfrm>
            <a:off x="4026981" y="2412615"/>
            <a:ext cx="1002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accent3">
                    <a:lumMod val="75000"/>
                  </a:schemeClr>
                </a:solidFill>
                <a:latin typeface="Mont Bold" panose="00000900000000000000" pitchFamily="50" charset="0"/>
              </a:rPr>
              <a:t>133</a:t>
            </a: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50DED084-EF47-03F3-874C-4830ECC44048}"/>
              </a:ext>
            </a:extLst>
          </p:cNvPr>
          <p:cNvSpPr txBox="1"/>
          <p:nvPr/>
        </p:nvSpPr>
        <p:spPr>
          <a:xfrm>
            <a:off x="5200520" y="2412615"/>
            <a:ext cx="1002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>
                <a:solidFill>
                  <a:schemeClr val="accent3">
                    <a:lumMod val="75000"/>
                  </a:schemeClr>
                </a:solidFill>
                <a:latin typeface="Mont Bold" panose="00000900000000000000" pitchFamily="50" charset="0"/>
              </a:rPr>
              <a:t>68%</a:t>
            </a:r>
          </a:p>
        </p:txBody>
      </p:sp>
      <p:pic>
        <p:nvPicPr>
          <p:cNvPr id="45" name="Image 44">
            <a:extLst>
              <a:ext uri="{FF2B5EF4-FFF2-40B4-BE49-F238E27FC236}">
                <a16:creationId xmlns:a16="http://schemas.microsoft.com/office/drawing/2014/main" id="{DFF4C76E-1944-95FF-0DFA-05D937153B8C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13" y="1803794"/>
            <a:ext cx="546100" cy="488950"/>
          </a:xfrm>
          <a:prstGeom prst="rect">
            <a:avLst/>
          </a:prstGeom>
        </p:spPr>
      </p:pic>
      <p:pic>
        <p:nvPicPr>
          <p:cNvPr id="46" name="Graphique 45" descr="Porte-documents avec un remplissage uni">
            <a:extLst>
              <a:ext uri="{FF2B5EF4-FFF2-40B4-BE49-F238E27FC236}">
                <a16:creationId xmlns:a16="http://schemas.microsoft.com/office/drawing/2014/main" id="{91142230-413A-2176-62CC-3B943543707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501000" y="1851452"/>
            <a:ext cx="412750" cy="412750"/>
          </a:xfrm>
          <a:prstGeom prst="rect">
            <a:avLst/>
          </a:prstGeom>
        </p:spPr>
      </p:pic>
      <p:sp>
        <p:nvSpPr>
          <p:cNvPr id="48" name="ZoneTexte 47">
            <a:extLst>
              <a:ext uri="{FF2B5EF4-FFF2-40B4-BE49-F238E27FC236}">
                <a16:creationId xmlns:a16="http://schemas.microsoft.com/office/drawing/2014/main" id="{24A6E0F7-B34F-FC24-A0EA-05B86FF3F06C}"/>
              </a:ext>
            </a:extLst>
          </p:cNvPr>
          <p:cNvSpPr txBox="1"/>
          <p:nvPr/>
        </p:nvSpPr>
        <p:spPr>
          <a:xfrm>
            <a:off x="6087719" y="2326496"/>
            <a:ext cx="12852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>
                <a:solidFill>
                  <a:schemeClr val="accent3">
                    <a:lumMod val="75000"/>
                  </a:schemeClr>
                </a:solidFill>
                <a:latin typeface="Mont Bold" panose="00000900000000000000" pitchFamily="50" charset="0"/>
              </a:rPr>
              <a:t>En croissance</a:t>
            </a:r>
          </a:p>
        </p:txBody>
      </p:sp>
    </p:spTree>
    <p:extLst>
      <p:ext uri="{BB962C8B-B14F-4D97-AF65-F5344CB8AC3E}">
        <p14:creationId xmlns:p14="http://schemas.microsoft.com/office/powerpoint/2010/main" val="10162202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AKTO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C4851"/>
      </a:accent1>
      <a:accent2>
        <a:srgbClr val="00A89B"/>
      </a:accent2>
      <a:accent3>
        <a:srgbClr val="27348B"/>
      </a:accent3>
      <a:accent4>
        <a:srgbClr val="563089"/>
      </a:accent4>
      <a:accent5>
        <a:srgbClr val="ED6D8E"/>
      </a:accent5>
      <a:accent6>
        <a:srgbClr val="F7A517"/>
      </a:accent6>
      <a:hlink>
        <a:srgbClr val="F7A517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9A75E3C89D21D48A86EEF8CB3BC6571" ma:contentTypeVersion="16" ma:contentTypeDescription="Crée un document." ma:contentTypeScope="" ma:versionID="f7d41a028c2ad46cdb90eac88636de60">
  <xsd:schema xmlns:xsd="http://www.w3.org/2001/XMLSchema" xmlns:xs="http://www.w3.org/2001/XMLSchema" xmlns:p="http://schemas.microsoft.com/office/2006/metadata/properties" xmlns:ns2="31e792db-3c04-43f9-9a7b-cf6e2ec22428" xmlns:ns3="09f03b92-ed2f-4a24-afa0-5f00a7e9f3ea" targetNamespace="http://schemas.microsoft.com/office/2006/metadata/properties" ma:root="true" ma:fieldsID="10119c1023c3e0cc79bf1ef242815f68" ns2:_="" ns3:_="">
    <xsd:import namespace="31e792db-3c04-43f9-9a7b-cf6e2ec22428"/>
    <xsd:import namespace="09f03b92-ed2f-4a24-afa0-5f00a7e9f3e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e792db-3c04-43f9-9a7b-cf6e2ec2242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Balises d’images" ma:readOnly="false" ma:fieldId="{5cf76f15-5ced-4ddc-b409-7134ff3c332f}" ma:taxonomyMulti="true" ma:sspId="0831a019-066d-4aac-b1cc-22567cb129a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f03b92-ed2f-4a24-afa0-5f00a7e9f3e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e15059cc-efee-4de2-81c7-9974ca3a61cd}" ma:internalName="TaxCatchAll" ma:showField="CatchAllData" ma:web="09f03b92-ed2f-4a24-afa0-5f00a7e9f3e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1e792db-3c04-43f9-9a7b-cf6e2ec22428">
      <Terms xmlns="http://schemas.microsoft.com/office/infopath/2007/PartnerControls"/>
    </lcf76f155ced4ddcb4097134ff3c332f>
    <TaxCatchAll xmlns="09f03b92-ed2f-4a24-afa0-5f00a7e9f3ea" xsi:nil="true"/>
  </documentManagement>
</p:properties>
</file>

<file path=customXml/itemProps1.xml><?xml version="1.0" encoding="utf-8"?>
<ds:datastoreItem xmlns:ds="http://schemas.openxmlformats.org/officeDocument/2006/customXml" ds:itemID="{9F4EC9E0-91BB-4133-A029-D263E32F76CE}"/>
</file>

<file path=customXml/itemProps2.xml><?xml version="1.0" encoding="utf-8"?>
<ds:datastoreItem xmlns:ds="http://schemas.openxmlformats.org/officeDocument/2006/customXml" ds:itemID="{D9D7DCE2-29FE-4DB8-BEF9-EABF54856E1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6E0CCBA-58E5-4AA7-83DC-27608EA0C093}">
  <ds:schemaRefs>
    <ds:schemaRef ds:uri="29a1e0e6-44ab-47ba-9722-0c9699707323"/>
    <ds:schemaRef ds:uri="3da30b74-0715-499a-a603-b463ced55754"/>
    <ds:schemaRef ds:uri="e6023d01-d494-46b0-9708-7a5db728c7e6"/>
    <ds:schemaRef ds:uri="e8147664-7ee9-442d-b0ab-bb4211aebd4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31e792db-3c04-43f9-9a7b-cf6e2ec22428"/>
    <ds:schemaRef ds:uri="09f03b92-ed2f-4a24-afa0-5f00a7e9f3e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1867</TotalTime>
  <Words>832</Words>
  <Application>Microsoft Office PowerPoint</Application>
  <PresentationFormat>Personnalisé</PresentationFormat>
  <Paragraphs>119</Paragraphs>
  <Slides>5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3" baseType="lpstr">
      <vt:lpstr>Arial</vt:lpstr>
      <vt:lpstr>Calibri</vt:lpstr>
      <vt:lpstr>Mont</vt:lpstr>
      <vt:lpstr>Mont Bold</vt:lpstr>
      <vt:lpstr>Mont Heavy</vt:lpstr>
      <vt:lpstr>Mont SemiBold</vt:lpstr>
      <vt:lpstr>Mont SemiBold Italic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Melanie Torda</dc:creator>
  <cp:lastModifiedBy>Erwann TISON</cp:lastModifiedBy>
  <cp:revision>12</cp:revision>
  <dcterms:created xsi:type="dcterms:W3CDTF">2023-06-06T13:26:51Z</dcterms:created>
  <dcterms:modified xsi:type="dcterms:W3CDTF">2025-01-14T10:29:18Z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0x010100E9A75E3C89D21D48A86EEF8CB3BC6571</vt:lpwstr>
  </property>
  <property fmtid="{D5CDD505-2E9C-101B-9397-08002B2CF9AE}" pid="3" name="MediaServiceImageTags">
    <vt:lpwstr/>
  </property>
</Properties>
</file>