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82" r:id="rId5"/>
    <p:sldId id="273" r:id="rId6"/>
    <p:sldId id="280" r:id="rId7"/>
    <p:sldId id="278" r:id="rId8"/>
    <p:sldId id="287" r:id="rId9"/>
  </p:sldIdLst>
  <p:sldSz cx="7559675" cy="106918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0777A2-3B5A-F04F-2EE3-999AB7D3A99C}" name="Lidia FISCHER" initials="LF" userId="S::lidia.fischer@akto.fr::02036b47-f28a-420c-96c2-252f93c25085" providerId="AD"/>
  <p188:author id="{61D7B4CD-BDED-3BBB-0060-06EC4486224C}" name="Shabana SAUMTALLY" initials="SS" userId="S::shabana.saumtally@paradoxes-conseil.com::ebcc391e-ace6-4aa6-ac87-021ae92255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852"/>
    <a:srgbClr val="EEF7F5"/>
    <a:srgbClr val="00A89B"/>
    <a:srgbClr val="1B4851"/>
    <a:srgbClr val="6CBCAE"/>
    <a:srgbClr val="C73351"/>
    <a:srgbClr val="E2E6E7"/>
    <a:srgbClr val="1C4851"/>
    <a:srgbClr val="EB601B"/>
    <a:srgbClr val="ED6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B4FE34-662E-4F02-B264-77E4EA8E6527}" v="2" dt="2025-01-14T10:16:53.94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3186" y="90"/>
      </p:cViewPr>
      <p:guideLst/>
    </p:cSldViewPr>
  </p:slideViewPr>
  <p:notesTextViewPr>
    <p:cViewPr>
      <p:scale>
        <a:sx n="1" d="1"/>
        <a:sy n="1" d="1"/>
      </p:scale>
      <p:origin x="0" y="0"/>
    </p:cViewPr>
  </p:notesTextViewPr>
  <p:notesViewPr>
    <p:cSldViewPr snapToGrid="0">
      <p:cViewPr>
        <p:scale>
          <a:sx n="1" d="2"/>
          <a:sy n="1" d="2"/>
        </p:scale>
        <p:origin x="4632" y="108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wann TISON" userId="908daaff-3091-4ef0-8315-94952acb7697" providerId="ADAL" clId="{F19E6E7B-03C4-4827-9B97-D8FA40B9C653}"/>
    <pc:docChg chg="custSel modSld">
      <pc:chgData name="Erwann TISON" userId="908daaff-3091-4ef0-8315-94952acb7697" providerId="ADAL" clId="{F19E6E7B-03C4-4827-9B97-D8FA40B9C653}" dt="2024-12-20T10:10:04.137" v="5" actId="1076"/>
      <pc:docMkLst>
        <pc:docMk/>
      </pc:docMkLst>
      <pc:sldChg chg="delSp mod">
        <pc:chgData name="Erwann TISON" userId="908daaff-3091-4ef0-8315-94952acb7697" providerId="ADAL" clId="{F19E6E7B-03C4-4827-9B97-D8FA40B9C653}" dt="2024-12-20T10:09:44.206" v="2" actId="478"/>
        <pc:sldMkLst>
          <pc:docMk/>
          <pc:sldMk cId="2521814416" sldId="273"/>
        </pc:sldMkLst>
      </pc:sldChg>
      <pc:sldChg chg="modSp mod">
        <pc:chgData name="Erwann TISON" userId="908daaff-3091-4ef0-8315-94952acb7697" providerId="ADAL" clId="{F19E6E7B-03C4-4827-9B97-D8FA40B9C653}" dt="2024-12-20T10:09:55.904" v="4" actId="1076"/>
        <pc:sldMkLst>
          <pc:docMk/>
          <pc:sldMk cId="1909979533" sldId="280"/>
        </pc:sldMkLst>
        <pc:cxnChg chg="mod">
          <ac:chgData name="Erwann TISON" userId="908daaff-3091-4ef0-8315-94952acb7697" providerId="ADAL" clId="{F19E6E7B-03C4-4827-9B97-D8FA40B9C653}" dt="2024-12-20T10:09:55.904" v="4" actId="1076"/>
          <ac:cxnSpMkLst>
            <pc:docMk/>
            <pc:sldMk cId="1909979533" sldId="280"/>
            <ac:cxnSpMk id="6" creationId="{7F7B1DF4-DFD5-3758-F606-A8C6FB9DBFE9}"/>
          </ac:cxnSpMkLst>
        </pc:cxnChg>
        <pc:cxnChg chg="mod">
          <ac:chgData name="Erwann TISON" userId="908daaff-3091-4ef0-8315-94952acb7697" providerId="ADAL" clId="{F19E6E7B-03C4-4827-9B97-D8FA40B9C653}" dt="2024-12-20T10:09:50.635" v="3" actId="1076"/>
          <ac:cxnSpMkLst>
            <pc:docMk/>
            <pc:sldMk cId="1909979533" sldId="280"/>
            <ac:cxnSpMk id="23" creationId="{695B0E21-CF37-2E7D-06D1-79BE34A268CA}"/>
          </ac:cxnSpMkLst>
        </pc:cxnChg>
      </pc:sldChg>
      <pc:sldChg chg="modSp mod">
        <pc:chgData name="Erwann TISON" userId="908daaff-3091-4ef0-8315-94952acb7697" providerId="ADAL" clId="{F19E6E7B-03C4-4827-9B97-D8FA40B9C653}" dt="2024-12-20T10:10:04.137" v="5" actId="1076"/>
        <pc:sldMkLst>
          <pc:docMk/>
          <pc:sldMk cId="101622020" sldId="287"/>
        </pc:sldMkLst>
        <pc:spChg chg="mod">
          <ac:chgData name="Erwann TISON" userId="908daaff-3091-4ef0-8315-94952acb7697" providerId="ADAL" clId="{F19E6E7B-03C4-4827-9B97-D8FA40B9C653}" dt="2024-12-20T10:10:04.137" v="5" actId="1076"/>
          <ac:spMkLst>
            <pc:docMk/>
            <pc:sldMk cId="101622020" sldId="287"/>
            <ac:spMk id="2" creationId="{3D22DD7B-C7D2-3094-A6D0-85BD53196216}"/>
          </ac:spMkLst>
        </pc:spChg>
      </pc:sldChg>
    </pc:docChg>
  </pc:docChgLst>
  <pc:docChgLst>
    <pc:chgData name="Samuel BELLOT" userId="ea89b4e8-fe6d-4e9f-8b00-4490851a1e93" providerId="ADAL" clId="{F2A8ACEA-C7AB-43C0-809B-70ABC3092E30}"/>
    <pc:docChg chg="custSel modSld modMainMaster">
      <pc:chgData name="Samuel BELLOT" userId="ea89b4e8-fe6d-4e9f-8b00-4490851a1e93" providerId="ADAL" clId="{F2A8ACEA-C7AB-43C0-809B-70ABC3092E30}" dt="2024-12-19T11:56:01.086" v="216" actId="20577"/>
      <pc:docMkLst>
        <pc:docMk/>
      </pc:docMkLst>
      <pc:sldChg chg="addSp delSp modSp mod">
        <pc:chgData name="Samuel BELLOT" userId="ea89b4e8-fe6d-4e9f-8b00-4490851a1e93" providerId="ADAL" clId="{F2A8ACEA-C7AB-43C0-809B-70ABC3092E30}" dt="2024-12-19T11:49:14.062" v="203" actId="1076"/>
        <pc:sldMkLst>
          <pc:docMk/>
          <pc:sldMk cId="2521814416" sldId="273"/>
        </pc:sldMkLst>
        <pc:spChg chg="mod">
          <ac:chgData name="Samuel BELLOT" userId="ea89b4e8-fe6d-4e9f-8b00-4490851a1e93" providerId="ADAL" clId="{F2A8ACEA-C7AB-43C0-809B-70ABC3092E30}" dt="2024-11-27T15:23:52.540" v="66" actId="20577"/>
          <ac:spMkLst>
            <pc:docMk/>
            <pc:sldMk cId="2521814416" sldId="273"/>
            <ac:spMk id="28" creationId="{EEB237CA-1B7C-2F55-6775-124CF1DA8941}"/>
          </ac:spMkLst>
        </pc:spChg>
        <pc:spChg chg="mod">
          <ac:chgData name="Samuel BELLOT" userId="ea89b4e8-fe6d-4e9f-8b00-4490851a1e93" providerId="ADAL" clId="{F2A8ACEA-C7AB-43C0-809B-70ABC3092E30}" dt="2024-12-19T11:49:12.041" v="202" actId="1076"/>
          <ac:spMkLst>
            <pc:docMk/>
            <pc:sldMk cId="2521814416" sldId="273"/>
            <ac:spMk id="34" creationId="{D3A8B4D7-95B1-3263-0ECF-C0419F38F728}"/>
          </ac:spMkLst>
        </pc:spChg>
        <pc:spChg chg="mod">
          <ac:chgData name="Samuel BELLOT" userId="ea89b4e8-fe6d-4e9f-8b00-4490851a1e93" providerId="ADAL" clId="{F2A8ACEA-C7AB-43C0-809B-70ABC3092E30}" dt="2024-12-19T11:49:07.469" v="201" actId="1076"/>
          <ac:spMkLst>
            <pc:docMk/>
            <pc:sldMk cId="2521814416" sldId="273"/>
            <ac:spMk id="36" creationId="{7809B804-19C5-24FA-60FE-12FC21BBE9C6}"/>
          </ac:spMkLst>
        </pc:spChg>
        <pc:spChg chg="mod">
          <ac:chgData name="Samuel BELLOT" userId="ea89b4e8-fe6d-4e9f-8b00-4490851a1e93" providerId="ADAL" clId="{F2A8ACEA-C7AB-43C0-809B-70ABC3092E30}" dt="2024-12-19T11:49:05.386" v="200" actId="1076"/>
          <ac:spMkLst>
            <pc:docMk/>
            <pc:sldMk cId="2521814416" sldId="273"/>
            <ac:spMk id="38" creationId="{D003B14C-44AD-A1B0-9075-DE83B7AB34AA}"/>
          </ac:spMkLst>
        </pc:spChg>
        <pc:picChg chg="add mod">
          <ac:chgData name="Samuel BELLOT" userId="ea89b4e8-fe6d-4e9f-8b00-4490851a1e93" providerId="ADAL" clId="{F2A8ACEA-C7AB-43C0-809B-70ABC3092E30}" dt="2024-11-28T15:03:50.527" v="180"/>
          <ac:picMkLst>
            <pc:docMk/>
            <pc:sldMk cId="2521814416" sldId="273"/>
            <ac:picMk id="12" creationId="{E35230A0-7150-708A-FCD8-9081FA950364}"/>
          </ac:picMkLst>
        </pc:picChg>
        <pc:picChg chg="mod">
          <ac:chgData name="Samuel BELLOT" userId="ea89b4e8-fe6d-4e9f-8b00-4490851a1e93" providerId="ADAL" clId="{F2A8ACEA-C7AB-43C0-809B-70ABC3092E30}" dt="2024-12-19T11:49:14.062" v="203" actId="1076"/>
          <ac:picMkLst>
            <pc:docMk/>
            <pc:sldMk cId="2521814416" sldId="273"/>
            <ac:picMk id="25" creationId="{1AE516E3-BC22-E74F-0D6C-135CD247A3FC}"/>
          </ac:picMkLst>
        </pc:picChg>
        <pc:picChg chg="mod">
          <ac:chgData name="Samuel BELLOT" userId="ea89b4e8-fe6d-4e9f-8b00-4490851a1e93" providerId="ADAL" clId="{F2A8ACEA-C7AB-43C0-809B-70ABC3092E30}" dt="2024-12-19T11:49:05.386" v="200" actId="1076"/>
          <ac:picMkLst>
            <pc:docMk/>
            <pc:sldMk cId="2521814416" sldId="273"/>
            <ac:picMk id="37" creationId="{C38A69FB-22B7-749C-FF09-25F45E8953CE}"/>
          </ac:picMkLst>
        </pc:picChg>
      </pc:sldChg>
      <pc:sldChg chg="modSp mod">
        <pc:chgData name="Samuel BELLOT" userId="ea89b4e8-fe6d-4e9f-8b00-4490851a1e93" providerId="ADAL" clId="{F2A8ACEA-C7AB-43C0-809B-70ABC3092E30}" dt="2024-12-19T11:56:01.086" v="216" actId="20577"/>
        <pc:sldMkLst>
          <pc:docMk/>
          <pc:sldMk cId="2985587182" sldId="278"/>
        </pc:sldMkLst>
        <pc:spChg chg="mod">
          <ac:chgData name="Samuel BELLOT" userId="ea89b4e8-fe6d-4e9f-8b00-4490851a1e93" providerId="ADAL" clId="{F2A8ACEA-C7AB-43C0-809B-70ABC3092E30}" dt="2024-12-19T11:56:01.086" v="216" actId="20577"/>
          <ac:spMkLst>
            <pc:docMk/>
            <pc:sldMk cId="2985587182" sldId="278"/>
            <ac:spMk id="5" creationId="{BE6DD7F7-A849-F279-E668-EDA016DC6796}"/>
          </ac:spMkLst>
        </pc:spChg>
      </pc:sldChg>
      <pc:sldChg chg="addSp delSp modSp mod">
        <pc:chgData name="Samuel BELLOT" userId="ea89b4e8-fe6d-4e9f-8b00-4490851a1e93" providerId="ADAL" clId="{F2A8ACEA-C7AB-43C0-809B-70ABC3092E30}" dt="2024-11-29T08:42:08.817" v="198" actId="1036"/>
        <pc:sldMkLst>
          <pc:docMk/>
          <pc:sldMk cId="1909979533" sldId="280"/>
        </pc:sldMkLst>
        <pc:spChg chg="mod">
          <ac:chgData name="Samuel BELLOT" userId="ea89b4e8-fe6d-4e9f-8b00-4490851a1e93" providerId="ADAL" clId="{F2A8ACEA-C7AB-43C0-809B-70ABC3092E30}" dt="2024-11-27T15:25:10.743" v="87" actId="14100"/>
          <ac:spMkLst>
            <pc:docMk/>
            <pc:sldMk cId="1909979533" sldId="280"/>
            <ac:spMk id="12" creationId="{A640A18E-5E57-6D29-38D0-7E2C6AE1C5C1}"/>
          </ac:spMkLst>
        </pc:spChg>
        <pc:spChg chg="mod ord">
          <ac:chgData name="Samuel BELLOT" userId="ea89b4e8-fe6d-4e9f-8b00-4490851a1e93" providerId="ADAL" clId="{F2A8ACEA-C7AB-43C0-809B-70ABC3092E30}" dt="2024-11-27T15:25:23.107" v="90" actId="164"/>
          <ac:spMkLst>
            <pc:docMk/>
            <pc:sldMk cId="1909979533" sldId="280"/>
            <ac:spMk id="15" creationId="{49CFA597-4423-2CBB-B9F8-B0E01C47FA0A}"/>
          </ac:spMkLst>
        </pc:spChg>
        <pc:spChg chg="mod ord">
          <ac:chgData name="Samuel BELLOT" userId="ea89b4e8-fe6d-4e9f-8b00-4490851a1e93" providerId="ADAL" clId="{F2A8ACEA-C7AB-43C0-809B-70ABC3092E30}" dt="2024-11-29T08:41:56.902" v="185" actId="6549"/>
          <ac:spMkLst>
            <pc:docMk/>
            <pc:sldMk cId="1909979533" sldId="280"/>
            <ac:spMk id="16" creationId="{1EC30119-8176-1A59-B79E-53F75E26F9FC}"/>
          </ac:spMkLst>
        </pc:spChg>
        <pc:spChg chg="mod">
          <ac:chgData name="Samuel BELLOT" userId="ea89b4e8-fe6d-4e9f-8b00-4490851a1e93" providerId="ADAL" clId="{F2A8ACEA-C7AB-43C0-809B-70ABC3092E30}" dt="2024-11-27T15:25:48.895" v="94" actId="164"/>
          <ac:spMkLst>
            <pc:docMk/>
            <pc:sldMk cId="1909979533" sldId="280"/>
            <ac:spMk id="18" creationId="{F5938320-F47B-5E5F-6390-2A838F81D39B}"/>
          </ac:spMkLst>
        </pc:spChg>
        <pc:spChg chg="mod">
          <ac:chgData name="Samuel BELLOT" userId="ea89b4e8-fe6d-4e9f-8b00-4490851a1e93" providerId="ADAL" clId="{F2A8ACEA-C7AB-43C0-809B-70ABC3092E30}" dt="2024-11-27T15:25:48.895" v="94" actId="164"/>
          <ac:spMkLst>
            <pc:docMk/>
            <pc:sldMk cId="1909979533" sldId="280"/>
            <ac:spMk id="19" creationId="{02540A50-71A1-1A49-42D2-BA1DA387E495}"/>
          </ac:spMkLst>
        </pc:spChg>
        <pc:spChg chg="mod">
          <ac:chgData name="Samuel BELLOT" userId="ea89b4e8-fe6d-4e9f-8b00-4490851a1e93" providerId="ADAL" clId="{F2A8ACEA-C7AB-43C0-809B-70ABC3092E30}" dt="2024-11-27T15:25:33.160" v="92" actId="164"/>
          <ac:spMkLst>
            <pc:docMk/>
            <pc:sldMk cId="1909979533" sldId="280"/>
            <ac:spMk id="21" creationId="{7DDA7F77-7743-6AB8-FB38-B716E8888F52}"/>
          </ac:spMkLst>
        </pc:spChg>
        <pc:spChg chg="mod">
          <ac:chgData name="Samuel BELLOT" userId="ea89b4e8-fe6d-4e9f-8b00-4490851a1e93" providerId="ADAL" clId="{F2A8ACEA-C7AB-43C0-809B-70ABC3092E30}" dt="2024-11-27T15:25:33.160" v="92" actId="164"/>
          <ac:spMkLst>
            <pc:docMk/>
            <pc:sldMk cId="1909979533" sldId="280"/>
            <ac:spMk id="22" creationId="{FFEF0DD6-5F46-7603-65D7-881490B1252E}"/>
          </ac:spMkLst>
        </pc:spChg>
        <pc:grpChg chg="add mod">
          <ac:chgData name="Samuel BELLOT" userId="ea89b4e8-fe6d-4e9f-8b00-4490851a1e93" providerId="ADAL" clId="{F2A8ACEA-C7AB-43C0-809B-70ABC3092E30}" dt="2024-11-27T15:25:26.340" v="91" actId="1076"/>
          <ac:grpSpMkLst>
            <pc:docMk/>
            <pc:sldMk cId="1909979533" sldId="280"/>
            <ac:grpSpMk id="2" creationId="{FF3D738F-7BAF-BD69-6FC9-71F5FF5B2985}"/>
          </ac:grpSpMkLst>
        </pc:grpChg>
        <pc:grpChg chg="add mod">
          <ac:chgData name="Samuel BELLOT" userId="ea89b4e8-fe6d-4e9f-8b00-4490851a1e93" providerId="ADAL" clId="{F2A8ACEA-C7AB-43C0-809B-70ABC3092E30}" dt="2024-11-27T15:25:43.386" v="93" actId="1076"/>
          <ac:grpSpMkLst>
            <pc:docMk/>
            <pc:sldMk cId="1909979533" sldId="280"/>
            <ac:grpSpMk id="3" creationId="{36C33A66-AC4C-9A51-5263-0D5C0F7FB37A}"/>
          </ac:grpSpMkLst>
        </pc:grpChg>
        <pc:grpChg chg="add mod">
          <ac:chgData name="Samuel BELLOT" userId="ea89b4e8-fe6d-4e9f-8b00-4490851a1e93" providerId="ADAL" clId="{F2A8ACEA-C7AB-43C0-809B-70ABC3092E30}" dt="2024-11-27T15:25:51.530" v="95" actId="1076"/>
          <ac:grpSpMkLst>
            <pc:docMk/>
            <pc:sldMk cId="1909979533" sldId="280"/>
            <ac:grpSpMk id="4" creationId="{82C02AAD-D850-4CAB-9C52-D7A08B01EB6A}"/>
          </ac:grpSpMkLst>
        </pc:grpChg>
        <pc:cxnChg chg="mod">
          <ac:chgData name="Samuel BELLOT" userId="ea89b4e8-fe6d-4e9f-8b00-4490851a1e93" providerId="ADAL" clId="{F2A8ACEA-C7AB-43C0-809B-70ABC3092E30}" dt="2024-11-27T15:25:13.565" v="88" actId="1076"/>
          <ac:cxnSpMkLst>
            <pc:docMk/>
            <pc:sldMk cId="1909979533" sldId="280"/>
            <ac:cxnSpMk id="6" creationId="{7F7B1DF4-DFD5-3758-F606-A8C6FB9DBFE9}"/>
          </ac:cxnSpMkLst>
        </pc:cxnChg>
        <pc:cxnChg chg="mod">
          <ac:chgData name="Samuel BELLOT" userId="ea89b4e8-fe6d-4e9f-8b00-4490851a1e93" providerId="ADAL" clId="{F2A8ACEA-C7AB-43C0-809B-70ABC3092E30}" dt="2024-11-27T15:25:33.160" v="92" actId="164"/>
          <ac:cxnSpMkLst>
            <pc:docMk/>
            <pc:sldMk cId="1909979533" sldId="280"/>
            <ac:cxnSpMk id="17" creationId="{23D31CE9-9213-A839-1FE4-31CCA26CB22E}"/>
          </ac:cxnSpMkLst>
        </pc:cxnChg>
        <pc:cxnChg chg="mod">
          <ac:chgData name="Samuel BELLOT" userId="ea89b4e8-fe6d-4e9f-8b00-4490851a1e93" providerId="ADAL" clId="{F2A8ACEA-C7AB-43C0-809B-70ABC3092E30}" dt="2024-11-27T15:25:48.895" v="94" actId="164"/>
          <ac:cxnSpMkLst>
            <pc:docMk/>
            <pc:sldMk cId="1909979533" sldId="280"/>
            <ac:cxnSpMk id="20" creationId="{3B7B9FE5-9755-2B1F-5622-0535FB4CA1C4}"/>
          </ac:cxnSpMkLst>
        </pc:cxnChg>
        <pc:cxnChg chg="mod ord">
          <ac:chgData name="Samuel BELLOT" userId="ea89b4e8-fe6d-4e9f-8b00-4490851a1e93" providerId="ADAL" clId="{F2A8ACEA-C7AB-43C0-809B-70ABC3092E30}" dt="2024-11-29T08:42:08.817" v="198" actId="1036"/>
          <ac:cxnSpMkLst>
            <pc:docMk/>
            <pc:sldMk cId="1909979533" sldId="280"/>
            <ac:cxnSpMk id="23" creationId="{695B0E21-CF37-2E7D-06D1-79BE34A268CA}"/>
          </ac:cxnSpMkLst>
        </pc:cxnChg>
      </pc:sldChg>
      <pc:sldChg chg="modSp mod">
        <pc:chgData name="Samuel BELLOT" userId="ea89b4e8-fe6d-4e9f-8b00-4490851a1e93" providerId="ADAL" clId="{F2A8ACEA-C7AB-43C0-809B-70ABC3092E30}" dt="2024-11-27T15:29:15.985" v="120" actId="1036"/>
        <pc:sldMkLst>
          <pc:docMk/>
          <pc:sldMk cId="101622020" sldId="287"/>
        </pc:sldMkLst>
        <pc:spChg chg="mod">
          <ac:chgData name="Samuel BELLOT" userId="ea89b4e8-fe6d-4e9f-8b00-4490851a1e93" providerId="ADAL" clId="{F2A8ACEA-C7AB-43C0-809B-70ABC3092E30}" dt="2024-11-27T15:29:15.985" v="120" actId="1036"/>
          <ac:spMkLst>
            <pc:docMk/>
            <pc:sldMk cId="101622020" sldId="287"/>
            <ac:spMk id="2" creationId="{3D22DD7B-C7D2-3094-A6D0-85BD53196216}"/>
          </ac:spMkLst>
        </pc:spChg>
        <pc:spChg chg="mod">
          <ac:chgData name="Samuel BELLOT" userId="ea89b4e8-fe6d-4e9f-8b00-4490851a1e93" providerId="ADAL" clId="{F2A8ACEA-C7AB-43C0-809B-70ABC3092E30}" dt="2024-11-27T15:16:14.962" v="41" actId="1076"/>
          <ac:spMkLst>
            <pc:docMk/>
            <pc:sldMk cId="101622020" sldId="287"/>
            <ac:spMk id="6" creationId="{BB3CE3DE-9E0B-A954-82E2-11C669596694}"/>
          </ac:spMkLst>
        </pc:spChg>
        <pc:spChg chg="mod">
          <ac:chgData name="Samuel BELLOT" userId="ea89b4e8-fe6d-4e9f-8b00-4490851a1e93" providerId="ADAL" clId="{F2A8ACEA-C7AB-43C0-809B-70ABC3092E30}" dt="2024-11-27T15:16:20.318" v="42" actId="1076"/>
          <ac:spMkLst>
            <pc:docMk/>
            <pc:sldMk cId="101622020" sldId="287"/>
            <ac:spMk id="8" creationId="{CC145CD1-0CBE-A068-EBC4-262D56BC1F9A}"/>
          </ac:spMkLst>
        </pc:spChg>
        <pc:spChg chg="mod">
          <ac:chgData name="Samuel BELLOT" userId="ea89b4e8-fe6d-4e9f-8b00-4490851a1e93" providerId="ADAL" clId="{F2A8ACEA-C7AB-43C0-809B-70ABC3092E30}" dt="2024-11-27T15:29:08.247" v="116" actId="1036"/>
          <ac:spMkLst>
            <pc:docMk/>
            <pc:sldMk cId="101622020" sldId="287"/>
            <ac:spMk id="13" creationId="{62BFC826-D422-80CF-B085-4B062C262A3E}"/>
          </ac:spMkLst>
        </pc:spChg>
        <pc:spChg chg="mod">
          <ac:chgData name="Samuel BELLOT" userId="ea89b4e8-fe6d-4e9f-8b00-4490851a1e93" providerId="ADAL" clId="{F2A8ACEA-C7AB-43C0-809B-70ABC3092E30}" dt="2024-11-27T15:29:02.315" v="104" actId="1035"/>
          <ac:spMkLst>
            <pc:docMk/>
            <pc:sldMk cId="101622020" sldId="287"/>
            <ac:spMk id="47" creationId="{A80656AD-EEB1-FAB6-154B-3E424374D960}"/>
          </ac:spMkLst>
        </pc:spChg>
        <pc:spChg chg="mod">
          <ac:chgData name="Samuel BELLOT" userId="ea89b4e8-fe6d-4e9f-8b00-4490851a1e93" providerId="ADAL" clId="{F2A8ACEA-C7AB-43C0-809B-70ABC3092E30}" dt="2024-11-27T15:05:37.841" v="3" actId="255"/>
          <ac:spMkLst>
            <pc:docMk/>
            <pc:sldMk cId="101622020" sldId="287"/>
            <ac:spMk id="177" creationId="{1D5AA0A5-61B2-DEFD-CA55-03B0FEB38195}"/>
          </ac:spMkLst>
        </pc:spChg>
        <pc:picChg chg="mod">
          <ac:chgData name="Samuel BELLOT" userId="ea89b4e8-fe6d-4e9f-8b00-4490851a1e93" providerId="ADAL" clId="{F2A8ACEA-C7AB-43C0-809B-70ABC3092E30}" dt="2024-11-27T15:16:04.118" v="40" actId="1076"/>
          <ac:picMkLst>
            <pc:docMk/>
            <pc:sldMk cId="101622020" sldId="287"/>
            <ac:picMk id="52" creationId="{01E88714-B3D9-B2F7-09FF-214D1FE6F6E7}"/>
          </ac:picMkLst>
        </pc:picChg>
        <pc:picChg chg="mod">
          <ac:chgData name="Samuel BELLOT" userId="ea89b4e8-fe6d-4e9f-8b00-4490851a1e93" providerId="ADAL" clId="{F2A8ACEA-C7AB-43C0-809B-70ABC3092E30}" dt="2024-11-27T15:15:58.692" v="38" actId="1076"/>
          <ac:picMkLst>
            <pc:docMk/>
            <pc:sldMk cId="101622020" sldId="287"/>
            <ac:picMk id="54" creationId="{D0D35B4B-1113-3429-AC88-211673BA2848}"/>
          </ac:picMkLst>
        </pc:picChg>
        <pc:picChg chg="mod">
          <ac:chgData name="Samuel BELLOT" userId="ea89b4e8-fe6d-4e9f-8b00-4490851a1e93" providerId="ADAL" clId="{F2A8ACEA-C7AB-43C0-809B-70ABC3092E30}" dt="2024-11-27T15:15:53.908" v="37" actId="1076"/>
          <ac:picMkLst>
            <pc:docMk/>
            <pc:sldMk cId="101622020" sldId="287"/>
            <ac:picMk id="56" creationId="{089E4EDB-EB33-F7F1-E52C-B39C36920F4C}"/>
          </ac:picMkLst>
        </pc:picChg>
        <pc:picChg chg="mod ord">
          <ac:chgData name="Samuel BELLOT" userId="ea89b4e8-fe6d-4e9f-8b00-4490851a1e93" providerId="ADAL" clId="{F2A8ACEA-C7AB-43C0-809B-70ABC3092E30}" dt="2024-11-27T15:29:04.242" v="107" actId="1035"/>
          <ac:picMkLst>
            <pc:docMk/>
            <pc:sldMk cId="101622020" sldId="287"/>
            <ac:picMk id="129" creationId="{AC736375-03EA-23C1-32BB-13EC5ECE636E}"/>
          </ac:picMkLst>
        </pc:picChg>
        <pc:picChg chg="mod">
          <ac:chgData name="Samuel BELLOT" userId="ea89b4e8-fe6d-4e9f-8b00-4490851a1e93" providerId="ADAL" clId="{F2A8ACEA-C7AB-43C0-809B-70ABC3092E30}" dt="2024-11-27T15:16:00.851" v="39" actId="1076"/>
          <ac:picMkLst>
            <pc:docMk/>
            <pc:sldMk cId="101622020" sldId="287"/>
            <ac:picMk id="152" creationId="{583C3898-C5AB-9D80-034C-386B2E7ABD72}"/>
          </ac:picMkLst>
        </pc:picChg>
      </pc:sldChg>
      <pc:sldMasterChg chg="modSldLayout">
        <pc:chgData name="Samuel BELLOT" userId="ea89b4e8-fe6d-4e9f-8b00-4490851a1e93" providerId="ADAL" clId="{F2A8ACEA-C7AB-43C0-809B-70ABC3092E30}" dt="2024-12-19T11:48:52.219" v="199" actId="20577"/>
        <pc:sldMasterMkLst>
          <pc:docMk/>
          <pc:sldMasterMk cId="497714275" sldId="2147483648"/>
        </pc:sldMasterMkLst>
        <pc:sldLayoutChg chg="addSp delSp modSp mod">
          <pc:chgData name="Samuel BELLOT" userId="ea89b4e8-fe6d-4e9f-8b00-4490851a1e93" providerId="ADAL" clId="{F2A8ACEA-C7AB-43C0-809B-70ABC3092E30}" dt="2024-12-19T11:48:52.219" v="199" actId="20577"/>
          <pc:sldLayoutMkLst>
            <pc:docMk/>
            <pc:sldMasterMk cId="497714275" sldId="2147483648"/>
            <pc:sldLayoutMk cId="935728955" sldId="2147483654"/>
          </pc:sldLayoutMkLst>
          <pc:spChg chg="mod">
            <ac:chgData name="Samuel BELLOT" userId="ea89b4e8-fe6d-4e9f-8b00-4490851a1e93" providerId="ADAL" clId="{F2A8ACEA-C7AB-43C0-809B-70ABC3092E30}" dt="2024-12-19T11:48:52.219" v="199" actId="20577"/>
            <ac:spMkLst>
              <pc:docMk/>
              <pc:sldMasterMk cId="497714275" sldId="2147483648"/>
              <pc:sldLayoutMk cId="935728955" sldId="2147483654"/>
              <ac:spMk id="29" creationId="{284BC5E5-D948-DE4B-5D7E-8D92F990F40B}"/>
            </ac:spMkLst>
          </pc:spChg>
          <pc:picChg chg="add mod ord">
            <ac:chgData name="Samuel BELLOT" userId="ea89b4e8-fe6d-4e9f-8b00-4490851a1e93" providerId="ADAL" clId="{F2A8ACEA-C7AB-43C0-809B-70ABC3092E30}" dt="2024-11-28T14:10:29.698" v="176" actId="167"/>
            <ac:picMkLst>
              <pc:docMk/>
              <pc:sldMasterMk cId="497714275" sldId="2147483648"/>
              <pc:sldLayoutMk cId="935728955" sldId="2147483654"/>
              <ac:picMk id="2" creationId="{EAA11F1F-671A-93A3-BC3F-DB702A300FB6}"/>
            </ac:picMkLst>
          </pc:picChg>
          <pc:picChg chg="mod">
            <ac:chgData name="Samuel BELLOT" userId="ea89b4e8-fe6d-4e9f-8b00-4490851a1e93" providerId="ADAL" clId="{F2A8ACEA-C7AB-43C0-809B-70ABC3092E30}" dt="2024-11-28T14:10:34.112" v="177" actId="1076"/>
            <ac:picMkLst>
              <pc:docMk/>
              <pc:sldMasterMk cId="497714275" sldId="2147483648"/>
              <pc:sldLayoutMk cId="935728955" sldId="2147483654"/>
              <ac:picMk id="13" creationId="{731FB8CB-6045-8D5A-CB6F-F3BF666145F7}"/>
            </ac:picMkLst>
          </pc:picChg>
        </pc:sldLayoutChg>
        <pc:sldLayoutChg chg="modSp mod">
          <pc:chgData name="Samuel BELLOT" userId="ea89b4e8-fe6d-4e9f-8b00-4490851a1e93" providerId="ADAL" clId="{F2A8ACEA-C7AB-43C0-809B-70ABC3092E30}" dt="2024-11-27T15:15:47.309" v="36" actId="1076"/>
          <pc:sldLayoutMkLst>
            <pc:docMk/>
            <pc:sldMasterMk cId="497714275" sldId="2147483648"/>
            <pc:sldLayoutMk cId="1353640753" sldId="2147483671"/>
          </pc:sldLayoutMkLst>
          <pc:spChg chg="mod">
            <ac:chgData name="Samuel BELLOT" userId="ea89b4e8-fe6d-4e9f-8b00-4490851a1e93" providerId="ADAL" clId="{F2A8ACEA-C7AB-43C0-809B-70ABC3092E30}" dt="2024-11-27T15:15:19.439" v="33" actId="1076"/>
            <ac:spMkLst>
              <pc:docMk/>
              <pc:sldMasterMk cId="497714275" sldId="2147483648"/>
              <pc:sldLayoutMk cId="1353640753" sldId="2147483671"/>
              <ac:spMk id="2" creationId="{1C4B54A3-962E-A496-E327-403E8D9B82D7}"/>
            </ac:spMkLst>
          </pc:spChg>
          <pc:spChg chg="mod">
            <ac:chgData name="Samuel BELLOT" userId="ea89b4e8-fe6d-4e9f-8b00-4490851a1e93" providerId="ADAL" clId="{F2A8ACEA-C7AB-43C0-809B-70ABC3092E30}" dt="2024-11-27T15:15:29.961" v="34" actId="1076"/>
            <ac:spMkLst>
              <pc:docMk/>
              <pc:sldMasterMk cId="497714275" sldId="2147483648"/>
              <pc:sldLayoutMk cId="1353640753" sldId="2147483671"/>
              <ac:spMk id="11" creationId="{05E04AC1-84FF-03C6-4A2D-336222BC320E}"/>
            </ac:spMkLst>
          </pc:spChg>
          <pc:spChg chg="mod">
            <ac:chgData name="Samuel BELLOT" userId="ea89b4e8-fe6d-4e9f-8b00-4490851a1e93" providerId="ADAL" clId="{F2A8ACEA-C7AB-43C0-809B-70ABC3092E30}" dt="2024-11-27T15:15:47.309" v="36" actId="1076"/>
            <ac:spMkLst>
              <pc:docMk/>
              <pc:sldMasterMk cId="497714275" sldId="2147483648"/>
              <pc:sldLayoutMk cId="1353640753" sldId="2147483671"/>
              <ac:spMk id="12" creationId="{2DFCEEFA-35E8-B948-9B4C-2C25387F8836}"/>
            </ac:spMkLst>
          </pc:spChg>
          <pc:spChg chg="mod">
            <ac:chgData name="Samuel BELLOT" userId="ea89b4e8-fe6d-4e9f-8b00-4490851a1e93" providerId="ADAL" clId="{F2A8ACEA-C7AB-43C0-809B-70ABC3092E30}" dt="2024-11-27T15:15:38.873" v="35" actId="1076"/>
            <ac:spMkLst>
              <pc:docMk/>
              <pc:sldMasterMk cId="497714275" sldId="2147483648"/>
              <pc:sldLayoutMk cId="1353640753" sldId="2147483671"/>
              <ac:spMk id="13" creationId="{F0680B44-44A4-471E-6B76-2CFFFCF7232E}"/>
            </ac:spMkLst>
          </pc:spChg>
        </pc:sldLayoutChg>
      </pc:sldMasterChg>
    </pc:docChg>
  </pc:docChgLst>
  <pc:docChgLst>
    <pc:chgData name="Léa MARTINET" userId="87e4074a-f578-4a9d-accc-b066c1a216d3" providerId="ADAL" clId="{1A3E341E-AF67-4CD1-A337-2582349848C1}"/>
    <pc:docChg chg="modSld">
      <pc:chgData name="Léa MARTINET" userId="87e4074a-f578-4a9d-accc-b066c1a216d3" providerId="ADAL" clId="{1A3E341E-AF67-4CD1-A337-2582349848C1}" dt="2024-12-05T14:02:02.815" v="0" actId="20577"/>
      <pc:docMkLst>
        <pc:docMk/>
      </pc:docMkLst>
      <pc:sldChg chg="modSp mod">
        <pc:chgData name="Léa MARTINET" userId="87e4074a-f578-4a9d-accc-b066c1a216d3" providerId="ADAL" clId="{1A3E341E-AF67-4CD1-A337-2582349848C1}" dt="2024-12-05T14:02:02.815" v="0" actId="20577"/>
        <pc:sldMkLst>
          <pc:docMk/>
          <pc:sldMk cId="2985587182" sldId="278"/>
        </pc:sldMkLst>
        <pc:spChg chg="mod">
          <ac:chgData name="Léa MARTINET" userId="87e4074a-f578-4a9d-accc-b066c1a216d3" providerId="ADAL" clId="{1A3E341E-AF67-4CD1-A337-2582349848C1}" dt="2024-12-05T14:02:02.815" v="0" actId="20577"/>
          <ac:spMkLst>
            <pc:docMk/>
            <pc:sldMk cId="2985587182" sldId="278"/>
            <ac:spMk id="9" creationId="{1B5AD96F-21B2-1BBC-2363-25E0979028D6}"/>
          </ac:spMkLst>
        </pc:spChg>
      </pc:sldChg>
    </pc:docChg>
  </pc:docChgLst>
  <pc:docChgLst>
    <pc:chgData name="Erwann TISON" userId="908daaff-3091-4ef0-8315-94952acb7697" providerId="ADAL" clId="{F8B4FE34-662E-4F02-B264-77E4EA8E6527}"/>
    <pc:docChg chg="custSel modSld">
      <pc:chgData name="Erwann TISON" userId="908daaff-3091-4ef0-8315-94952acb7697" providerId="ADAL" clId="{F8B4FE34-662E-4F02-B264-77E4EA8E6527}" dt="2025-01-14T10:27:44.085" v="22" actId="14100"/>
      <pc:docMkLst>
        <pc:docMk/>
      </pc:docMkLst>
      <pc:sldChg chg="delSp modSp mod">
        <pc:chgData name="Erwann TISON" userId="908daaff-3091-4ef0-8315-94952acb7697" providerId="ADAL" clId="{F8B4FE34-662E-4F02-B264-77E4EA8E6527}" dt="2025-01-14T10:17:25.926" v="19" actId="478"/>
        <pc:sldMkLst>
          <pc:docMk/>
          <pc:sldMk cId="2521814416" sldId="273"/>
        </pc:sldMkLst>
        <pc:spChg chg="del">
          <ac:chgData name="Erwann TISON" userId="908daaff-3091-4ef0-8315-94952acb7697" providerId="ADAL" clId="{F8B4FE34-662E-4F02-B264-77E4EA8E6527}" dt="2025-01-14T10:17:25.926" v="19" actId="478"/>
          <ac:spMkLst>
            <pc:docMk/>
            <pc:sldMk cId="2521814416" sldId="273"/>
            <ac:spMk id="13" creationId="{492BA866-D978-43F5-83E7-45E236526029}"/>
          </ac:spMkLst>
        </pc:spChg>
        <pc:spChg chg="mod">
          <ac:chgData name="Erwann TISON" userId="908daaff-3091-4ef0-8315-94952acb7697" providerId="ADAL" clId="{F8B4FE34-662E-4F02-B264-77E4EA8E6527}" dt="2025-01-14T10:17:20.770" v="18" actId="1076"/>
          <ac:spMkLst>
            <pc:docMk/>
            <pc:sldMk cId="2521814416" sldId="273"/>
            <ac:spMk id="33" creationId="{B185A3F0-5AFD-A8B3-859D-FB393989ABBC}"/>
          </ac:spMkLst>
        </pc:spChg>
        <pc:spChg chg="mod">
          <ac:chgData name="Erwann TISON" userId="908daaff-3091-4ef0-8315-94952acb7697" providerId="ADAL" clId="{F8B4FE34-662E-4F02-B264-77E4EA8E6527}" dt="2025-01-14T10:17:14.381" v="16" actId="1076"/>
          <ac:spMkLst>
            <pc:docMk/>
            <pc:sldMk cId="2521814416" sldId="273"/>
            <ac:spMk id="34" creationId="{D3A8B4D7-95B1-3263-0ECF-C0419F38F728}"/>
          </ac:spMkLst>
        </pc:spChg>
      </pc:sldChg>
      <pc:sldChg chg="addSp modSp mod">
        <pc:chgData name="Erwann TISON" userId="908daaff-3091-4ef0-8315-94952acb7697" providerId="ADAL" clId="{F8B4FE34-662E-4F02-B264-77E4EA8E6527}" dt="2025-01-14T10:27:44.085" v="22" actId="14100"/>
        <pc:sldMkLst>
          <pc:docMk/>
          <pc:sldMk cId="87585754" sldId="282"/>
        </pc:sldMkLst>
        <pc:spChg chg="add mod">
          <ac:chgData name="Erwann TISON" userId="908daaff-3091-4ef0-8315-94952acb7697" providerId="ADAL" clId="{F8B4FE34-662E-4F02-B264-77E4EA8E6527}" dt="2025-01-14T10:27:44.085" v="22" actId="14100"/>
          <ac:spMkLst>
            <pc:docMk/>
            <pc:sldMk cId="87585754" sldId="282"/>
            <ac:spMk id="2" creationId="{EA6B5800-D342-5E5D-CCC5-FA29DE198CFC}"/>
          </ac:spMkLst>
        </pc:spChg>
        <pc:spChg chg="add mod">
          <ac:chgData name="Erwann TISON" userId="908daaff-3091-4ef0-8315-94952acb7697" providerId="ADAL" clId="{F8B4FE34-662E-4F02-B264-77E4EA8E6527}" dt="2025-01-14T10:16:55.797" v="2" actId="1076"/>
          <ac:spMkLst>
            <pc:docMk/>
            <pc:sldMk cId="87585754" sldId="282"/>
            <ac:spMk id="3" creationId="{45C7DF76-8B22-E404-67F6-78DCDDD7054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48FDAF6-73EE-B549-9E71-04E53966F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026447C-4592-739F-947B-2309007FF4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144627-CC16-4A1C-BAD9-856E6D1F4025}" type="datetimeFigureOut">
              <a:rPr lang="fr-FR" smtClean="0"/>
              <a:t>14/01/2025</a:t>
            </a:fld>
            <a:endParaRPr lang="fr-FR"/>
          </a:p>
        </p:txBody>
      </p:sp>
      <p:sp>
        <p:nvSpPr>
          <p:cNvPr id="4" name="Espace réservé du pied de page 3">
            <a:extLst>
              <a:ext uri="{FF2B5EF4-FFF2-40B4-BE49-F238E27FC236}">
                <a16:creationId xmlns:a16="http://schemas.microsoft.com/office/drawing/2014/main" id="{E0C48254-400C-21F9-2F1D-FA113CC795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C848A38-3FA5-1713-4384-B1D6ED3B23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4EB5B0-1153-4EF3-9804-B7F53B77C376}" type="slidenum">
              <a:rPr lang="fr-FR" smtClean="0"/>
              <a:t>‹N°›</a:t>
            </a:fld>
            <a:endParaRPr lang="fr-FR"/>
          </a:p>
        </p:txBody>
      </p:sp>
    </p:spTree>
    <p:extLst>
      <p:ext uri="{BB962C8B-B14F-4D97-AF65-F5344CB8AC3E}">
        <p14:creationId xmlns:p14="http://schemas.microsoft.com/office/powerpoint/2010/main" val="4269569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22596-5793-2B4C-B65E-B9176A793B41}" type="datetimeFigureOut">
              <a:rPr lang="fr-FR" smtClean="0"/>
              <a:t>14/01/2025</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DBF08-E369-824B-B617-E7C58423AB0B}" type="slidenum">
              <a:rPr lang="fr-FR" smtClean="0"/>
              <a:t>‹N°›</a:t>
            </a:fld>
            <a:endParaRPr lang="fr-FR"/>
          </a:p>
        </p:txBody>
      </p:sp>
    </p:spTree>
    <p:extLst>
      <p:ext uri="{BB962C8B-B14F-4D97-AF65-F5344CB8AC3E}">
        <p14:creationId xmlns:p14="http://schemas.microsoft.com/office/powerpoint/2010/main" val="188765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09DBF08-E369-824B-B617-E7C58423AB0B}" type="slidenum">
              <a:rPr lang="fr-FR" smtClean="0"/>
              <a:t>3</a:t>
            </a:fld>
            <a:endParaRPr lang="fr-FR"/>
          </a:p>
        </p:txBody>
      </p:sp>
    </p:spTree>
    <p:extLst>
      <p:ext uri="{BB962C8B-B14F-4D97-AF65-F5344CB8AC3E}">
        <p14:creationId xmlns:p14="http://schemas.microsoft.com/office/powerpoint/2010/main" val="413655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238040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100765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age de garde avec photo">
    <p:spTree>
      <p:nvGrpSpPr>
        <p:cNvPr id="1" name=""/>
        <p:cNvGrpSpPr/>
        <p:nvPr/>
      </p:nvGrpSpPr>
      <p:grpSpPr>
        <a:xfrm>
          <a:off x="0" y="0"/>
          <a:ext cx="0" cy="0"/>
          <a:chOff x="0" y="0"/>
          <a:chExt cx="0" cy="0"/>
        </a:xfrm>
      </p:grpSpPr>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2"/>
          <a:srcRect l="1940" t="1302" r="2128" b="1615"/>
          <a:stretch/>
        </p:blipFill>
        <p:spPr>
          <a:xfrm>
            <a:off x="-34143" y="-1"/>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2024</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cxnSp>
        <p:nvCxnSpPr>
          <p:cNvPr id="4" name="Connecteur droit 3">
            <a:extLst>
              <a:ext uri="{FF2B5EF4-FFF2-40B4-BE49-F238E27FC236}">
                <a16:creationId xmlns:a16="http://schemas.microsoft.com/office/drawing/2014/main" id="{38036F3E-F40C-EE4A-9A73-6D26AB937C8D}"/>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4"/>
          <a:stretch>
            <a:fillRect/>
          </a:stretch>
        </p:blipFill>
        <p:spPr>
          <a:xfrm>
            <a:off x="657134" y="449270"/>
            <a:ext cx="469900" cy="508000"/>
          </a:xfrm>
          <a:prstGeom prst="rect">
            <a:avLst/>
          </a:prstGeom>
        </p:spPr>
      </p:pic>
    </p:spTree>
    <p:extLst>
      <p:ext uri="{BB962C8B-B14F-4D97-AF65-F5344CB8AC3E}">
        <p14:creationId xmlns:p14="http://schemas.microsoft.com/office/powerpoint/2010/main" val="2157908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3" name="Espace réservé du texte 17">
            <a:extLst>
              <a:ext uri="{FF2B5EF4-FFF2-40B4-BE49-F238E27FC236}">
                <a16:creationId xmlns:a16="http://schemas.microsoft.com/office/drawing/2014/main" id="{BF6943AC-1DE5-C6FA-C200-F900DEA1E0F3}"/>
              </a:ext>
            </a:extLst>
          </p:cNvPr>
          <p:cNvSpPr>
            <a:spLocks noGrp="1"/>
          </p:cNvSpPr>
          <p:nvPr>
            <p:ph type="body" sz="quarter" idx="46"/>
          </p:nvPr>
        </p:nvSpPr>
        <p:spPr>
          <a:xfrm>
            <a:off x="2876671"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498A65C5-595E-0A0F-5A25-47847DEDF3F0}"/>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354EB802-27A8-B8B6-8F58-C7FE2ABA44D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6D5AAEA8-199C-142A-E230-415CF5C609B2}"/>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FE31E026-7521-339A-2FA6-D59413CF0ED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45406428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5" name="Espace réservé du texte 17">
            <a:extLst>
              <a:ext uri="{FF2B5EF4-FFF2-40B4-BE49-F238E27FC236}">
                <a16:creationId xmlns:a16="http://schemas.microsoft.com/office/drawing/2014/main" id="{65C9337E-75A7-FD49-EEDB-8BED94CA848D}"/>
              </a:ext>
            </a:extLst>
          </p:cNvPr>
          <p:cNvSpPr>
            <a:spLocks noGrp="1"/>
          </p:cNvSpPr>
          <p:nvPr>
            <p:ph type="body" sz="quarter" idx="46"/>
          </p:nvPr>
        </p:nvSpPr>
        <p:spPr>
          <a:xfrm>
            <a:off x="2869378"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6" name="Espace réservé du numéro de diapositive 6">
            <a:extLst>
              <a:ext uri="{FF2B5EF4-FFF2-40B4-BE49-F238E27FC236}">
                <a16:creationId xmlns:a16="http://schemas.microsoft.com/office/drawing/2014/main" id="{EF747B44-9835-7528-02FA-1731D1C48E3D}"/>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9" name="Connecteur droit 18">
            <a:extLst>
              <a:ext uri="{FF2B5EF4-FFF2-40B4-BE49-F238E27FC236}">
                <a16:creationId xmlns:a16="http://schemas.microsoft.com/office/drawing/2014/main" id="{9AB650C6-B57B-68A1-75F1-928236422DC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61DB20E4-8ADC-0330-A8B8-85B3D1CAECA3}"/>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F8B75E2D-BB5A-720B-4220-3AD38DDD59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5564007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6" name="Espace réservé du texte 17">
            <a:extLst>
              <a:ext uri="{FF2B5EF4-FFF2-40B4-BE49-F238E27FC236}">
                <a16:creationId xmlns:a16="http://schemas.microsoft.com/office/drawing/2014/main" id="{9A7DFCDB-BC4C-0231-D13D-3C6671C47F33}"/>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9" name="Espace réservé du numéro de diapositive 6">
            <a:extLst>
              <a:ext uri="{FF2B5EF4-FFF2-40B4-BE49-F238E27FC236}">
                <a16:creationId xmlns:a16="http://schemas.microsoft.com/office/drawing/2014/main" id="{BED97A25-4387-B1BE-EA7B-B42D0427743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0" name="Connecteur droit 9">
            <a:extLst>
              <a:ext uri="{FF2B5EF4-FFF2-40B4-BE49-F238E27FC236}">
                <a16:creationId xmlns:a16="http://schemas.microsoft.com/office/drawing/2014/main" id="{DEE2E0F0-7A54-D3A3-5EAD-0C081F29901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4E580E1F-AEE2-C0DE-103F-89CAAEA3C91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3" name="Image 22" descr="Une image contenant Police, texte, Graphique, capture d’écran&#10;&#10;Description générée automatiquement">
            <a:extLst>
              <a:ext uri="{FF2B5EF4-FFF2-40B4-BE49-F238E27FC236}">
                <a16:creationId xmlns:a16="http://schemas.microsoft.com/office/drawing/2014/main" id="{F742162D-9BA4-26EB-8EA5-FBBEE878910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72027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sp>
        <p:nvSpPr>
          <p:cNvPr id="12" name="Espace réservé du texte 17">
            <a:extLst>
              <a:ext uri="{FF2B5EF4-FFF2-40B4-BE49-F238E27FC236}">
                <a16:creationId xmlns:a16="http://schemas.microsoft.com/office/drawing/2014/main" id="{5000C013-8557-4048-2C15-E67614D2B29B}"/>
              </a:ext>
            </a:extLst>
          </p:cNvPr>
          <p:cNvSpPr>
            <a:spLocks noGrp="1"/>
          </p:cNvSpPr>
          <p:nvPr>
            <p:ph type="body" sz="quarter" idx="49"/>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5" name="Espace réservé du numéro de diapositive 6">
            <a:extLst>
              <a:ext uri="{FF2B5EF4-FFF2-40B4-BE49-F238E27FC236}">
                <a16:creationId xmlns:a16="http://schemas.microsoft.com/office/drawing/2014/main" id="{AAA9B9AE-35E3-7F66-25FD-5335ECFE630F}"/>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71981EBB-F113-B72D-62B6-02B7F8316143}"/>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B3A13EEB-6273-40F3-6D64-226A11BF3B99}"/>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455AA41F-5698-F9CC-0992-02778ACB06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445155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43311"/>
            <a:ext cx="7606610" cy="10729865"/>
          </a:xfrm>
          <a:prstGeom prst="rect">
            <a:avLst/>
          </a:prstGeom>
        </p:spPr>
      </p:pic>
      <p:sp>
        <p:nvSpPr>
          <p:cNvPr id="12" name="Rectangle 11">
            <a:extLst>
              <a:ext uri="{FF2B5EF4-FFF2-40B4-BE49-F238E27FC236}">
                <a16:creationId xmlns:a16="http://schemas.microsoft.com/office/drawing/2014/main" id="{F497AE04-F03B-69EA-B161-DDC0C801BA2B}"/>
              </a:ext>
            </a:extLst>
          </p:cNvPr>
          <p:cNvSpPr/>
          <p:nvPr userDrawn="1"/>
        </p:nvSpPr>
        <p:spPr>
          <a:xfrm>
            <a:off x="662493" y="993758"/>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4" name="Rectangle 23">
            <a:extLst>
              <a:ext uri="{FF2B5EF4-FFF2-40B4-BE49-F238E27FC236}">
                <a16:creationId xmlns:a16="http://schemas.microsoft.com/office/drawing/2014/main" id="{665E8969-B78F-F63B-8B13-80FC1B0C3A4D}"/>
              </a:ext>
            </a:extLst>
          </p:cNvPr>
          <p:cNvSpPr/>
          <p:nvPr userDrawn="1"/>
        </p:nvSpPr>
        <p:spPr>
          <a:xfrm>
            <a:off x="686721" y="2356096"/>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3" name="Rectangle 42">
            <a:extLst>
              <a:ext uri="{FF2B5EF4-FFF2-40B4-BE49-F238E27FC236}">
                <a16:creationId xmlns:a16="http://schemas.microsoft.com/office/drawing/2014/main" id="{947992A4-FE62-6198-41D4-1EF30E6C909F}"/>
              </a:ext>
            </a:extLst>
          </p:cNvPr>
          <p:cNvSpPr/>
          <p:nvPr userDrawn="1"/>
        </p:nvSpPr>
        <p:spPr>
          <a:xfrm>
            <a:off x="682557" y="5202976"/>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56586" y="227040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cxnSp>
        <p:nvCxnSpPr>
          <p:cNvPr id="31" name="Connecteur droit 30">
            <a:extLst>
              <a:ext uri="{FF2B5EF4-FFF2-40B4-BE49-F238E27FC236}">
                <a16:creationId xmlns:a16="http://schemas.microsoft.com/office/drawing/2014/main" id="{6684AB5C-4A3E-6FDE-5A3A-22BE0DCC8751}"/>
              </a:ext>
            </a:extLst>
          </p:cNvPr>
          <p:cNvCxnSpPr>
            <a:cxnSpLocks/>
          </p:cNvCxnSpPr>
          <p:nvPr userDrawn="1"/>
        </p:nvCxnSpPr>
        <p:spPr>
          <a:xfrm>
            <a:off x="677977" y="5117306"/>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9CB6658-B172-8925-0E8F-2B1C93ECB9D5}"/>
              </a:ext>
            </a:extLst>
          </p:cNvPr>
          <p:cNvSpPr/>
          <p:nvPr userDrawn="1"/>
        </p:nvSpPr>
        <p:spPr>
          <a:xfrm>
            <a:off x="644255" y="7384282"/>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6" name="Connecteur droit 5">
            <a:extLst>
              <a:ext uri="{FF2B5EF4-FFF2-40B4-BE49-F238E27FC236}">
                <a16:creationId xmlns:a16="http://schemas.microsoft.com/office/drawing/2014/main" id="{7A44592C-471E-8366-469B-45D71741135B}"/>
              </a:ext>
            </a:extLst>
          </p:cNvPr>
          <p:cNvCxnSpPr>
            <a:cxnSpLocks/>
          </p:cNvCxnSpPr>
          <p:nvPr userDrawn="1"/>
        </p:nvCxnSpPr>
        <p:spPr>
          <a:xfrm>
            <a:off x="686721" y="7235202"/>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16" name="Espace réservé du texte 17">
            <a:extLst>
              <a:ext uri="{FF2B5EF4-FFF2-40B4-BE49-F238E27FC236}">
                <a16:creationId xmlns:a16="http://schemas.microsoft.com/office/drawing/2014/main" id="{D7664A86-9C04-4C11-FEE8-14582B13C03B}"/>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7" name="Espace réservé du numéro de diapositive 6">
            <a:extLst>
              <a:ext uri="{FF2B5EF4-FFF2-40B4-BE49-F238E27FC236}">
                <a16:creationId xmlns:a16="http://schemas.microsoft.com/office/drawing/2014/main" id="{E6E987C1-91D0-CB25-D3F2-E07DBD0215D2}"/>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8" name="Connecteur droit 17">
            <a:extLst>
              <a:ext uri="{FF2B5EF4-FFF2-40B4-BE49-F238E27FC236}">
                <a16:creationId xmlns:a16="http://schemas.microsoft.com/office/drawing/2014/main" id="{0E229029-A80E-70E9-9B04-E3786985768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4E63E085-3524-E45C-8B9A-1204C916AF50}"/>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455121BD-29BC-8DC2-3E1A-B898AB63787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48889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garde avec photo">
    <p:spTree>
      <p:nvGrpSpPr>
        <p:cNvPr id="1" name=""/>
        <p:cNvGrpSpPr/>
        <p:nvPr/>
      </p:nvGrpSpPr>
      <p:grpSpPr>
        <a:xfrm>
          <a:off x="0" y="0"/>
          <a:ext cx="0" cy="0"/>
          <a:chOff x="0" y="0"/>
          <a:chExt cx="0" cy="0"/>
        </a:xfrm>
      </p:grpSpPr>
      <p:pic>
        <p:nvPicPr>
          <p:cNvPr id="2" name="Image 1" descr="Une image contenant habits, personne, plein air, Col bleu&#10;&#10;Description générée automatiquement">
            <a:extLst>
              <a:ext uri="{FF2B5EF4-FFF2-40B4-BE49-F238E27FC236}">
                <a16:creationId xmlns:a16="http://schemas.microsoft.com/office/drawing/2014/main" id="{EAA11F1F-671A-93A3-BC3F-DB702A300FB6}"/>
              </a:ext>
            </a:extLst>
          </p:cNvPr>
          <p:cNvPicPr>
            <a:picLocks noChangeAspect="1"/>
          </p:cNvPicPr>
          <p:nvPr userDrawn="1"/>
        </p:nvPicPr>
        <p:blipFill>
          <a:blip r:embed="rId2"/>
          <a:srcRect b="34622"/>
          <a:stretch/>
        </p:blipFill>
        <p:spPr>
          <a:xfrm>
            <a:off x="0" y="3281925"/>
            <a:ext cx="7559675" cy="7409888"/>
          </a:xfrm>
          <a:prstGeom prst="rect">
            <a:avLst/>
          </a:prstGeom>
        </p:spPr>
      </p:pic>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3"/>
          <a:srcRect l="1940" t="1302" r="2128" b="1615"/>
          <a:stretch/>
        </p:blipFill>
        <p:spPr>
          <a:xfrm>
            <a:off x="-5899" y="0"/>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dirty="0">
                <a:solidFill>
                  <a:schemeClr val="bg1"/>
                </a:solidFill>
                <a:latin typeface="Mont Heavy" pitchFamily="2" charset="0"/>
              </a:rPr>
              <a:t>Édition </a:t>
            </a:r>
          </a:p>
          <a:p>
            <a:r>
              <a:rPr lang="fr-FR" sz="3600" b="1" dirty="0">
                <a:solidFill>
                  <a:schemeClr val="bg1"/>
                </a:solidFill>
                <a:latin typeface="Mont Heavy" pitchFamily="2" charset="0"/>
              </a:rPr>
              <a:t>2025</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4"/>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5"/>
          <a:stretch>
            <a:fillRect/>
          </a:stretch>
        </p:blipFill>
        <p:spPr>
          <a:xfrm>
            <a:off x="657134" y="449270"/>
            <a:ext cx="469900" cy="508000"/>
          </a:xfrm>
          <a:prstGeom prst="rect">
            <a:avLst/>
          </a:prstGeom>
        </p:spPr>
      </p:pic>
    </p:spTree>
    <p:extLst>
      <p:ext uri="{BB962C8B-B14F-4D97-AF65-F5344CB8AC3E}">
        <p14:creationId xmlns:p14="http://schemas.microsoft.com/office/powerpoint/2010/main" val="93572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numéro de diapositive 6">
            <a:extLst>
              <a:ext uri="{FF2B5EF4-FFF2-40B4-BE49-F238E27FC236}">
                <a16:creationId xmlns:a16="http://schemas.microsoft.com/office/drawing/2014/main" id="{301DEF57-0219-B8FD-1D2D-11A58E4B64D7}"/>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05C3B3B4-E42A-368A-C5C0-D3FEEB831C3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D818734-8060-87C5-EB22-A6A5EFCF618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4CE88649-4AAB-9C7B-BE6E-4DF3BB26D79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817241282"/>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68CEA0A-D4FC-3E2A-CCED-8499C6A52CBB}"/>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771882D-EBFB-0F06-322A-6EFC361B88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pic>
        <p:nvPicPr>
          <p:cNvPr id="8" name="Image 7" descr="Une image contenant Police, texte, Graphique, capture d’écran&#10;&#10;Description générée automatiquement">
            <a:extLst>
              <a:ext uri="{FF2B5EF4-FFF2-40B4-BE49-F238E27FC236}">
                <a16:creationId xmlns:a16="http://schemas.microsoft.com/office/drawing/2014/main" id="{3E0E0B66-FF8A-CD4B-E5C9-D43C223D352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509557485"/>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3" name="Espace réservé du numéro de diapositive 6">
            <a:extLst>
              <a:ext uri="{FF2B5EF4-FFF2-40B4-BE49-F238E27FC236}">
                <a16:creationId xmlns:a16="http://schemas.microsoft.com/office/drawing/2014/main" id="{54C5C702-13EA-1F73-676D-6E25C8C7E43C}"/>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27" name="Connecteur droit 26">
            <a:extLst>
              <a:ext uri="{FF2B5EF4-FFF2-40B4-BE49-F238E27FC236}">
                <a16:creationId xmlns:a16="http://schemas.microsoft.com/office/drawing/2014/main" id="{B9349826-503F-B905-E950-71B13DB3F502}"/>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C564973F-8042-8F9B-CC68-1CE15E68104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31" name="Image 30" descr="Une image contenant Police, texte, Graphique, capture d’écran&#10;&#10;Description générée automatiquement">
            <a:extLst>
              <a:ext uri="{FF2B5EF4-FFF2-40B4-BE49-F238E27FC236}">
                <a16:creationId xmlns:a16="http://schemas.microsoft.com/office/drawing/2014/main" id="{EFA5D9FF-8415-39D2-7E96-BA7CF281BED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92288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67119" y="9906226"/>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cxnSp>
        <p:nvCxnSpPr>
          <p:cNvPr id="16" name="Connecteur droit 15">
            <a:extLst>
              <a:ext uri="{FF2B5EF4-FFF2-40B4-BE49-F238E27FC236}">
                <a16:creationId xmlns:a16="http://schemas.microsoft.com/office/drawing/2014/main" id="{67DEC273-5C0D-1442-FC5F-A6CAC6F0BF71}"/>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04EF557A-0E99-0954-E3CB-B34A4864F9B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7AD06F82-7B5A-CCCE-F66B-6F3B9E68024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03822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38052"/>
            <a:ext cx="7606610" cy="10729865"/>
          </a:xfrm>
          <a:prstGeom prst="rect">
            <a:avLst/>
          </a:prstGeom>
        </p:spPr>
      </p:pic>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7" name="Espace réservé du texte 17">
            <a:extLst>
              <a:ext uri="{FF2B5EF4-FFF2-40B4-BE49-F238E27FC236}">
                <a16:creationId xmlns:a16="http://schemas.microsoft.com/office/drawing/2014/main" id="{3A2F4B26-44C2-E092-7532-6B4E646DFE30}"/>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5A8B9B6B-5318-5E97-43F1-F61DA454DDB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10E466E5-CDCA-934B-E9F2-AC23A87815EE}"/>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C0C8AED3-E45E-3175-A2AA-81847885528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74C2CB82-1FEA-FA21-D9BF-78EEFF84ECE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61988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448727"/>
            <a:ext cx="3342685" cy="235277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446780"/>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09340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12482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769837" y="4166338"/>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275667" y="4163316"/>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769837" y="6860497"/>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75667" y="6840388"/>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35364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448727"/>
            <a:ext cx="3342685" cy="235277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446780"/>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09340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12482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marL="0" indent="0" algn="ctr">
              <a:lnSpc>
                <a:spcPct val="100000"/>
              </a:lnSpc>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650171" y="406497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185712" y="4075916"/>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650171" y="686858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17952" y="6863424"/>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30716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714275"/>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9" r:id="rId3"/>
    <p:sldLayoutId id="2147483661" r:id="rId4"/>
    <p:sldLayoutId id="2147483651" r:id="rId5"/>
    <p:sldLayoutId id="2147483660" r:id="rId6"/>
    <p:sldLayoutId id="2147483662" r:id="rId7"/>
    <p:sldLayoutId id="2147483671" r:id="rId8"/>
    <p:sldLayoutId id="2147483672" r:id="rId9"/>
    <p:sldLayoutId id="2147483664" r:id="rId10"/>
    <p:sldLayoutId id="2147483665" r:id="rId11"/>
    <p:sldLayoutId id="2147483666" r:id="rId12"/>
    <p:sldLayoutId id="2147483667" r:id="rId13"/>
    <p:sldLayoutId id="2147483668" r:id="rId14"/>
    <p:sldLayoutId id="2147483669" r:id="rId15"/>
    <p:sldLayoutId id="2147483670" r:id="rId16"/>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fr-FR"/>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emf"/><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emf"/><Relationship Id="rId9" Type="http://schemas.openxmlformats.org/officeDocument/2006/relationships/image" Target="../media/image1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texte 1">
            <a:extLst>
              <a:ext uri="{FF2B5EF4-FFF2-40B4-BE49-F238E27FC236}">
                <a16:creationId xmlns:a16="http://schemas.microsoft.com/office/drawing/2014/main" id="{D4AA2A91-748D-8892-7340-CECE37C340E4}"/>
              </a:ext>
            </a:extLst>
          </p:cNvPr>
          <p:cNvSpPr>
            <a:spLocks noGrp="1"/>
          </p:cNvSpPr>
          <p:nvPr>
            <p:ph type="body" sz="quarter" idx="14"/>
          </p:nvPr>
        </p:nvSpPr>
        <p:spPr>
          <a:xfrm>
            <a:off x="167830" y="1392963"/>
            <a:ext cx="4786963" cy="1479095"/>
          </a:xfrm>
        </p:spPr>
        <p:txBody>
          <a:bodyPr/>
          <a:lstStyle/>
          <a:p>
            <a:r>
              <a:rPr lang="fr-FR" sz="3600" dirty="0">
                <a:solidFill>
                  <a:srgbClr val="194751"/>
                </a:solidFill>
                <a:latin typeface="Mont Heavy"/>
              </a:rPr>
              <a:t>Technicien(ne) de réseau assainissement</a:t>
            </a:r>
            <a:endParaRPr lang="fr-FR" sz="7200" dirty="0">
              <a:effectLst/>
              <a:latin typeface="Mont Heavy"/>
            </a:endParaRPr>
          </a:p>
        </p:txBody>
      </p:sp>
      <p:sp>
        <p:nvSpPr>
          <p:cNvPr id="13" name="Espace réservé du texte 7">
            <a:extLst>
              <a:ext uri="{FF2B5EF4-FFF2-40B4-BE49-F238E27FC236}">
                <a16:creationId xmlns:a16="http://schemas.microsoft.com/office/drawing/2014/main" id="{55CEAB78-172E-FF69-1E8B-85780B422590}"/>
              </a:ext>
            </a:extLst>
          </p:cNvPr>
          <p:cNvSpPr>
            <a:spLocks noGrp="1"/>
          </p:cNvSpPr>
          <p:nvPr>
            <p:ph type="body" sz="quarter" idx="20"/>
          </p:nvPr>
        </p:nvSpPr>
        <p:spPr>
          <a:xfrm>
            <a:off x="5453583" y="657899"/>
            <a:ext cx="1376127" cy="226465"/>
          </a:xfrm>
        </p:spPr>
        <p:txBody>
          <a:bodyPr/>
          <a:lstStyle/>
          <a:p>
            <a:r>
              <a:rPr lang="fr-FR" sz="1100" b="1">
                <a:solidFill>
                  <a:srgbClr val="543087"/>
                </a:solidFill>
                <a:effectLst/>
                <a:latin typeface="Mont Bold" pitchFamily="2" charset="0"/>
              </a:rPr>
              <a:t>ACTIVITÉS </a:t>
            </a:r>
            <a:r>
              <a:rPr lang="fr-FR" sz="1100">
                <a:solidFill>
                  <a:srgbClr val="543087"/>
                </a:solidFill>
              </a:rPr>
              <a:t>DES SERVICES DE L’EAU ET D’ASSAINISSEMENT</a:t>
            </a:r>
            <a:endParaRPr lang="fr-FR" sz="400">
              <a:effectLst/>
            </a:endParaRPr>
          </a:p>
          <a:p>
            <a:endParaRPr lang="fr-FR" sz="400"/>
          </a:p>
        </p:txBody>
      </p:sp>
      <p:sp>
        <p:nvSpPr>
          <p:cNvPr id="12" name="Espace réservé du texte 11">
            <a:extLst>
              <a:ext uri="{FF2B5EF4-FFF2-40B4-BE49-F238E27FC236}">
                <a16:creationId xmlns:a16="http://schemas.microsoft.com/office/drawing/2014/main" id="{6D1ABE53-5DD9-1608-8034-1FE21AF4E6CF}"/>
              </a:ext>
            </a:extLst>
          </p:cNvPr>
          <p:cNvSpPr>
            <a:spLocks noGrp="1"/>
          </p:cNvSpPr>
          <p:nvPr>
            <p:ph type="body" sz="quarter" idx="16"/>
          </p:nvPr>
        </p:nvSpPr>
        <p:spPr/>
        <p:txBody>
          <a:bodyPr/>
          <a:lstStyle/>
          <a:p>
            <a:r>
              <a:rPr lang="fr-FR"/>
              <a:t>Filière Exploitation / technique</a:t>
            </a:r>
          </a:p>
          <a:p>
            <a:endParaRPr lang="fr-FR"/>
          </a:p>
        </p:txBody>
      </p:sp>
      <p:sp>
        <p:nvSpPr>
          <p:cNvPr id="15" name="Espace réservé du texte 14">
            <a:extLst>
              <a:ext uri="{FF2B5EF4-FFF2-40B4-BE49-F238E27FC236}">
                <a16:creationId xmlns:a16="http://schemas.microsoft.com/office/drawing/2014/main" id="{3A05C1B3-7234-11BE-6825-4A34287680DA}"/>
              </a:ext>
            </a:extLst>
          </p:cNvPr>
          <p:cNvSpPr>
            <a:spLocks noGrp="1"/>
          </p:cNvSpPr>
          <p:nvPr>
            <p:ph type="body" sz="quarter" idx="21"/>
          </p:nvPr>
        </p:nvSpPr>
        <p:spPr/>
        <p:txBody>
          <a:bodyPr/>
          <a:lstStyle/>
          <a:p>
            <a:r>
              <a:rPr lang="fr-FR"/>
              <a:t>Famille métier Assainissement – Collecte</a:t>
            </a:r>
          </a:p>
        </p:txBody>
      </p:sp>
      <p:sp>
        <p:nvSpPr>
          <p:cNvPr id="18" name="Organigramme : Connecteur 17">
            <a:extLst>
              <a:ext uri="{FF2B5EF4-FFF2-40B4-BE49-F238E27FC236}">
                <a16:creationId xmlns:a16="http://schemas.microsoft.com/office/drawing/2014/main" id="{FE19D793-1FEC-976C-4D43-3C02D0D1D45E}"/>
              </a:ext>
            </a:extLst>
          </p:cNvPr>
          <p:cNvSpPr/>
          <p:nvPr/>
        </p:nvSpPr>
        <p:spPr>
          <a:xfrm>
            <a:off x="6675705" y="203868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Organigramme : Connecteur 18">
            <a:extLst>
              <a:ext uri="{FF2B5EF4-FFF2-40B4-BE49-F238E27FC236}">
                <a16:creationId xmlns:a16="http://schemas.microsoft.com/office/drawing/2014/main" id="{82947795-2C67-9713-08DE-7A44446755E9}"/>
              </a:ext>
            </a:extLst>
          </p:cNvPr>
          <p:cNvSpPr/>
          <p:nvPr/>
        </p:nvSpPr>
        <p:spPr>
          <a:xfrm>
            <a:off x="6675705" y="139296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Espace réservé du texte 13">
            <a:extLst>
              <a:ext uri="{FF2B5EF4-FFF2-40B4-BE49-F238E27FC236}">
                <a16:creationId xmlns:a16="http://schemas.microsoft.com/office/drawing/2014/main" id="{EA6B5800-D342-5E5D-CCC5-FA29DE198CFC}"/>
              </a:ext>
            </a:extLst>
          </p:cNvPr>
          <p:cNvSpPr txBox="1">
            <a:spLocks/>
          </p:cNvSpPr>
          <p:nvPr/>
        </p:nvSpPr>
        <p:spPr>
          <a:xfrm>
            <a:off x="5453583" y="2645593"/>
            <a:ext cx="1222122" cy="392430"/>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rgbClr val="00A89B"/>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t>Typologie du métier : en tension</a:t>
            </a:r>
          </a:p>
        </p:txBody>
      </p:sp>
      <p:sp>
        <p:nvSpPr>
          <p:cNvPr id="3" name="Organigramme : Connecteur 2">
            <a:extLst>
              <a:ext uri="{FF2B5EF4-FFF2-40B4-BE49-F238E27FC236}">
                <a16:creationId xmlns:a16="http://schemas.microsoft.com/office/drawing/2014/main" id="{45C7DF76-8B22-E404-67F6-78DCDDD70549}"/>
              </a:ext>
            </a:extLst>
          </p:cNvPr>
          <p:cNvSpPr/>
          <p:nvPr/>
        </p:nvSpPr>
        <p:spPr>
          <a:xfrm>
            <a:off x="6675705" y="253835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8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94591D5-9A65-7987-867B-2EFAE9181E17}"/>
              </a:ext>
            </a:extLst>
          </p:cNvPr>
          <p:cNvSpPr>
            <a:spLocks noGrp="1"/>
          </p:cNvSpPr>
          <p:nvPr>
            <p:ph type="sldNum" sz="quarter" idx="12"/>
          </p:nvPr>
        </p:nvSpPr>
        <p:spPr>
          <a:xfrm>
            <a:off x="5339020" y="9909727"/>
            <a:ext cx="1700927" cy="189133"/>
          </a:xfrm>
          <a:prstGeom prst="rect">
            <a:avLst/>
          </a:prstGeom>
        </p:spPr>
        <p:txBody>
          <a:bodyPr/>
          <a:lstStyle/>
          <a:p>
            <a:fld id="{2599F6DB-6A18-5640-963E-F058E2776B88}" type="slidenum">
              <a:rPr lang="fr-FR" smtClean="0"/>
              <a:pPr/>
              <a:t>2</a:t>
            </a:fld>
            <a:endParaRPr lang="fr-FR"/>
          </a:p>
        </p:txBody>
      </p:sp>
      <p:sp>
        <p:nvSpPr>
          <p:cNvPr id="3" name="Espace réservé du texte 2">
            <a:extLst>
              <a:ext uri="{FF2B5EF4-FFF2-40B4-BE49-F238E27FC236}">
                <a16:creationId xmlns:a16="http://schemas.microsoft.com/office/drawing/2014/main" id="{83556010-C692-A996-E391-A28A39E2A712}"/>
              </a:ext>
            </a:extLst>
          </p:cNvPr>
          <p:cNvSpPr>
            <a:spLocks noGrp="1"/>
          </p:cNvSpPr>
          <p:nvPr>
            <p:ph type="body" sz="quarter" idx="13"/>
          </p:nvPr>
        </p:nvSpPr>
        <p:spPr/>
        <p:txBody>
          <a:bodyPr/>
          <a:lstStyle/>
          <a:p>
            <a:r>
              <a:rPr lang="fr-FR" dirty="0"/>
              <a:t>Description du métier :</a:t>
            </a:r>
          </a:p>
        </p:txBody>
      </p:sp>
      <p:sp>
        <p:nvSpPr>
          <p:cNvPr id="4" name="Espace réservé du texte 3">
            <a:extLst>
              <a:ext uri="{FF2B5EF4-FFF2-40B4-BE49-F238E27FC236}">
                <a16:creationId xmlns:a16="http://schemas.microsoft.com/office/drawing/2014/main" id="{AFA7F12D-BEF7-3E5B-E511-783D2FCD29CD}"/>
              </a:ext>
            </a:extLst>
          </p:cNvPr>
          <p:cNvSpPr>
            <a:spLocks noGrp="1"/>
          </p:cNvSpPr>
          <p:nvPr>
            <p:ph type="body" sz="quarter" idx="14"/>
          </p:nvPr>
        </p:nvSpPr>
        <p:spPr/>
        <p:txBody>
          <a:bodyPr/>
          <a:lstStyle/>
          <a:p>
            <a:r>
              <a:rPr lang="fr-FR"/>
              <a:t>Informations générales </a:t>
            </a:r>
          </a:p>
        </p:txBody>
      </p:sp>
      <p:sp>
        <p:nvSpPr>
          <p:cNvPr id="28" name="Espace réservé du texte 27">
            <a:extLst>
              <a:ext uri="{FF2B5EF4-FFF2-40B4-BE49-F238E27FC236}">
                <a16:creationId xmlns:a16="http://schemas.microsoft.com/office/drawing/2014/main" id="{EEB237CA-1B7C-2F55-6775-124CF1DA8941}"/>
              </a:ext>
            </a:extLst>
          </p:cNvPr>
          <p:cNvSpPr>
            <a:spLocks noGrp="1"/>
          </p:cNvSpPr>
          <p:nvPr>
            <p:ph type="body" sz="quarter" idx="23"/>
          </p:nvPr>
        </p:nvSpPr>
        <p:spPr>
          <a:xfrm>
            <a:off x="628650" y="2794613"/>
            <a:ext cx="3223757" cy="1438446"/>
          </a:xfrm>
        </p:spPr>
        <p:txBody>
          <a:bodyPr/>
          <a:lstStyle/>
          <a:p>
            <a:pPr algn="just">
              <a:lnSpc>
                <a:spcPct val="130000"/>
              </a:lnSpc>
            </a:pPr>
            <a:r>
              <a:rPr lang="fr-FR" sz="1000" b="0" dirty="0">
                <a:solidFill>
                  <a:srgbClr val="1B4851"/>
                </a:solidFill>
                <a:latin typeface="Mont SemiBold Italic" pitchFamily="2" charset="0"/>
              </a:rPr>
              <a:t>Le(la) technicien(ne) de réseau assainissement assure le bon fonctionnement, la maintenance et l'optimisation des réseaux d'assainissement, garantissant ainsi la collecte et l'acheminement efficaces des eaux usées et pluviales vers des unités de traitement tout en préservant l'environnement.</a:t>
            </a:r>
            <a:endParaRPr lang="fr-FR" sz="800" b="0" dirty="0">
              <a:solidFill>
                <a:srgbClr val="1B4851"/>
              </a:solidFill>
              <a:effectLst/>
              <a:latin typeface="Mont SemiBold Italic" pitchFamily="2" charset="0"/>
            </a:endParaRPr>
          </a:p>
        </p:txBody>
      </p:sp>
      <p:sp>
        <p:nvSpPr>
          <p:cNvPr id="5" name="Espace réservé du texte 4">
            <a:extLst>
              <a:ext uri="{FF2B5EF4-FFF2-40B4-BE49-F238E27FC236}">
                <a16:creationId xmlns:a16="http://schemas.microsoft.com/office/drawing/2014/main" id="{8E883D9A-A9A5-5F58-9A06-F4637156C090}"/>
              </a:ext>
            </a:extLst>
          </p:cNvPr>
          <p:cNvSpPr>
            <a:spLocks noGrp="1"/>
          </p:cNvSpPr>
          <p:nvPr>
            <p:ph type="body" sz="quarter" idx="24"/>
          </p:nvPr>
        </p:nvSpPr>
        <p:spPr/>
        <p:txBody>
          <a:bodyPr/>
          <a:lstStyle/>
          <a:p>
            <a:r>
              <a:rPr lang="fr-FR"/>
              <a:t>Principales activités</a:t>
            </a:r>
          </a:p>
        </p:txBody>
      </p:sp>
      <p:sp>
        <p:nvSpPr>
          <p:cNvPr id="6" name="Espace réservé du texte 5">
            <a:extLst>
              <a:ext uri="{FF2B5EF4-FFF2-40B4-BE49-F238E27FC236}">
                <a16:creationId xmlns:a16="http://schemas.microsoft.com/office/drawing/2014/main" id="{2EB1A7D7-ACB4-DA6A-B95C-C4A8420589CB}"/>
              </a:ext>
            </a:extLst>
          </p:cNvPr>
          <p:cNvSpPr>
            <a:spLocks noGrp="1"/>
          </p:cNvSpPr>
          <p:nvPr>
            <p:ph type="body" sz="quarter" idx="25"/>
          </p:nvPr>
        </p:nvSpPr>
        <p:spPr>
          <a:xfrm>
            <a:off x="636344" y="5072831"/>
            <a:ext cx="3223758" cy="2455020"/>
          </a:xfrm>
        </p:spPr>
        <p:txBody>
          <a:bodyPr/>
          <a:lstStyle/>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Surveiller et diagnostiquer l'état des réseaux d'assainissement</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Planifier et superviser les opérations de maintenance préventive et curative</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Réaliser des inspections télévisées des canalisations</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Réaliser les diagnostics et les contrôles de conformité</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Analyser les données de fonctionnement du réseau et proposer des améliorations</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Coordonner les interventions des équipes sur le terrain</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Effectuer des analyses d'infrastructures </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Assurer le suivi des travaux de réhabilitation et d'extension des réseaux</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Nettoyer et entretenir les systèmes</a:t>
            </a:r>
          </a:p>
        </p:txBody>
      </p:sp>
      <p:sp>
        <p:nvSpPr>
          <p:cNvPr id="27" name="ZoneTexte 26">
            <a:extLst>
              <a:ext uri="{FF2B5EF4-FFF2-40B4-BE49-F238E27FC236}">
                <a16:creationId xmlns:a16="http://schemas.microsoft.com/office/drawing/2014/main" id="{C14B85C8-83F9-3C02-CCC5-8AC2CBD3BA86}"/>
              </a:ext>
            </a:extLst>
          </p:cNvPr>
          <p:cNvSpPr txBox="1"/>
          <p:nvPr/>
        </p:nvSpPr>
        <p:spPr>
          <a:xfrm>
            <a:off x="3182443" y="9956698"/>
            <a:ext cx="1194788"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a:solidFill>
                  <a:srgbClr val="00A79B"/>
                </a:solidFill>
                <a:latin typeface="Mont SemiBold" pitchFamily="2" charset="0"/>
              </a:rPr>
              <a:t>Technicien de réseau assainissement</a:t>
            </a:r>
            <a:endParaRPr lang="fr-FR" sz="600" b="1" i="0">
              <a:solidFill>
                <a:srgbClr val="00A79B"/>
              </a:solidFill>
              <a:effectLst/>
              <a:latin typeface="Mont SemiBold" pitchFamily="2" charset="0"/>
            </a:endParaRPr>
          </a:p>
        </p:txBody>
      </p:sp>
      <p:sp>
        <p:nvSpPr>
          <p:cNvPr id="30" name="Espace réservé du texte 5">
            <a:extLst>
              <a:ext uri="{FF2B5EF4-FFF2-40B4-BE49-F238E27FC236}">
                <a16:creationId xmlns:a16="http://schemas.microsoft.com/office/drawing/2014/main" id="{D84E3D45-C29D-EECD-B9D7-DC13B3FA6DDF}"/>
              </a:ext>
            </a:extLst>
          </p:cNvPr>
          <p:cNvSpPr txBox="1">
            <a:spLocks/>
          </p:cNvSpPr>
          <p:nvPr/>
        </p:nvSpPr>
        <p:spPr>
          <a:xfrm>
            <a:off x="636344" y="8586763"/>
            <a:ext cx="5849633" cy="975862"/>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t>Le(la) technicien(ne) de réseau assainissement peut également participer aux activités sur des réseaux d'eau potable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t>Il/Elle peut également participer à la maintenance préventive des équipements et assurer des opérations de maintenance corrective simples</a:t>
            </a:r>
          </a:p>
        </p:txBody>
      </p:sp>
      <p:grpSp>
        <p:nvGrpSpPr>
          <p:cNvPr id="21" name="Groupe 20">
            <a:extLst>
              <a:ext uri="{FF2B5EF4-FFF2-40B4-BE49-F238E27FC236}">
                <a16:creationId xmlns:a16="http://schemas.microsoft.com/office/drawing/2014/main" id="{E921F6FD-7CB9-30BD-E3C9-DD758C0072DE}"/>
              </a:ext>
            </a:extLst>
          </p:cNvPr>
          <p:cNvGrpSpPr/>
          <p:nvPr/>
        </p:nvGrpSpPr>
        <p:grpSpPr>
          <a:xfrm>
            <a:off x="4141307" y="2008373"/>
            <a:ext cx="3335800" cy="3709321"/>
            <a:chOff x="4066640" y="1904331"/>
            <a:chExt cx="3335800" cy="3709321"/>
          </a:xfrm>
        </p:grpSpPr>
        <p:sp>
          <p:nvSpPr>
            <p:cNvPr id="23" name="Rectangle 22">
              <a:extLst>
                <a:ext uri="{FF2B5EF4-FFF2-40B4-BE49-F238E27FC236}">
                  <a16:creationId xmlns:a16="http://schemas.microsoft.com/office/drawing/2014/main" id="{B4A4CD6C-8B70-4450-3E7C-3990AD545E27}"/>
                </a:ext>
              </a:extLst>
            </p:cNvPr>
            <p:cNvSpPr/>
            <p:nvPr/>
          </p:nvSpPr>
          <p:spPr>
            <a:xfrm>
              <a:off x="4066640" y="1904331"/>
              <a:ext cx="3227295" cy="3020423"/>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a:extLst>
                <a:ext uri="{FF2B5EF4-FFF2-40B4-BE49-F238E27FC236}">
                  <a16:creationId xmlns:a16="http://schemas.microsoft.com/office/drawing/2014/main" id="{04895358-1A5F-5134-FE5D-9842CF342CE1}"/>
                </a:ext>
              </a:extLst>
            </p:cNvPr>
            <p:cNvPicPr>
              <a:picLocks noChangeAspect="1"/>
            </p:cNvPicPr>
            <p:nvPr/>
          </p:nvPicPr>
          <p:blipFill>
            <a:blip r:embed="rId2"/>
            <a:stretch>
              <a:fillRect/>
            </a:stretch>
          </p:blipFill>
          <p:spPr>
            <a:xfrm>
              <a:off x="4175145" y="1986614"/>
              <a:ext cx="508000" cy="355600"/>
            </a:xfrm>
            <a:prstGeom prst="rect">
              <a:avLst/>
            </a:prstGeom>
          </p:spPr>
        </p:pic>
        <p:pic>
          <p:nvPicPr>
            <p:cNvPr id="25" name="Image 24" descr="Une image contenant symbole, cercle, Graphique, capture d’écran&#10;&#10;Description générée automatiquement">
              <a:extLst>
                <a:ext uri="{FF2B5EF4-FFF2-40B4-BE49-F238E27FC236}">
                  <a16:creationId xmlns:a16="http://schemas.microsoft.com/office/drawing/2014/main" id="{1AE516E3-BC22-E74F-0D6C-135CD247A3FC}"/>
                </a:ext>
              </a:extLst>
            </p:cNvPr>
            <p:cNvPicPr>
              <a:picLocks noChangeAspect="1"/>
            </p:cNvPicPr>
            <p:nvPr/>
          </p:nvPicPr>
          <p:blipFill>
            <a:blip r:embed="rId3"/>
            <a:stretch>
              <a:fillRect/>
            </a:stretch>
          </p:blipFill>
          <p:spPr>
            <a:xfrm>
              <a:off x="4270395" y="2553681"/>
              <a:ext cx="317500" cy="317500"/>
            </a:xfrm>
            <a:prstGeom prst="rect">
              <a:avLst/>
            </a:prstGeom>
          </p:spPr>
        </p:pic>
        <p:pic>
          <p:nvPicPr>
            <p:cNvPr id="32" name="Image 31">
              <a:extLst>
                <a:ext uri="{FF2B5EF4-FFF2-40B4-BE49-F238E27FC236}">
                  <a16:creationId xmlns:a16="http://schemas.microsoft.com/office/drawing/2014/main" id="{B202C96D-83DD-141B-B355-17F181D6F544}"/>
                </a:ext>
              </a:extLst>
            </p:cNvPr>
            <p:cNvPicPr>
              <a:picLocks noChangeAspect="1"/>
            </p:cNvPicPr>
            <p:nvPr/>
          </p:nvPicPr>
          <p:blipFill>
            <a:blip r:embed="rId4"/>
            <a:stretch>
              <a:fillRect/>
            </a:stretch>
          </p:blipFill>
          <p:spPr>
            <a:xfrm>
              <a:off x="4295795" y="3030576"/>
              <a:ext cx="266700" cy="266700"/>
            </a:xfrm>
            <a:prstGeom prst="rect">
              <a:avLst/>
            </a:prstGeom>
          </p:spPr>
        </p:pic>
        <p:sp>
          <p:nvSpPr>
            <p:cNvPr id="33" name="Espace réservé du texte 27">
              <a:extLst>
                <a:ext uri="{FF2B5EF4-FFF2-40B4-BE49-F238E27FC236}">
                  <a16:creationId xmlns:a16="http://schemas.microsoft.com/office/drawing/2014/main" id="{B185A3F0-5AFD-A8B3-859D-FB393989ABBC}"/>
                </a:ext>
              </a:extLst>
            </p:cNvPr>
            <p:cNvSpPr txBox="1">
              <a:spLocks/>
            </p:cNvSpPr>
            <p:nvPr/>
          </p:nvSpPr>
          <p:spPr>
            <a:xfrm>
              <a:off x="4720565" y="1916876"/>
              <a:ext cx="2681875"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120000"/>
                </a:lnSpc>
              </a:pPr>
              <a:r>
                <a:rPr lang="fr-FR" sz="1200" dirty="0">
                  <a:solidFill>
                    <a:srgbClr val="3C3C3B"/>
                  </a:solidFill>
                  <a:effectLst/>
                  <a:latin typeface="Mont Bold"/>
                </a:rPr>
                <a:t>Branche :</a:t>
              </a:r>
              <a:r>
                <a:rPr lang="fr-FR" sz="1200" dirty="0">
                  <a:solidFill>
                    <a:srgbClr val="1B4851"/>
                  </a:solidFill>
                  <a:effectLst/>
                  <a:latin typeface="Mont Bold"/>
                </a:rPr>
                <a:t> </a:t>
              </a:r>
              <a:br>
                <a:rPr lang="fr-FR" sz="1200" b="1" dirty="0">
                  <a:effectLst/>
                  <a:latin typeface="Mont Bold" pitchFamily="2" charset="0"/>
                </a:rPr>
              </a:br>
              <a:r>
                <a:rPr lang="fr-FR" sz="1200" dirty="0">
                  <a:solidFill>
                    <a:srgbClr val="1B4851"/>
                  </a:solidFill>
                  <a:effectLst/>
                  <a:latin typeface="Mont SemiBold"/>
                </a:rPr>
                <a:t>Services de l’eau et d’assainissement </a:t>
              </a:r>
              <a:endParaRPr lang="fr-FR" sz="1200" dirty="0">
                <a:solidFill>
                  <a:srgbClr val="1B4851"/>
                </a:solidFill>
                <a:effectLst/>
              </a:endParaRPr>
            </a:p>
          </p:txBody>
        </p:sp>
        <p:sp>
          <p:nvSpPr>
            <p:cNvPr id="34" name="Espace réservé du texte 27">
              <a:extLst>
                <a:ext uri="{FF2B5EF4-FFF2-40B4-BE49-F238E27FC236}">
                  <a16:creationId xmlns:a16="http://schemas.microsoft.com/office/drawing/2014/main" id="{D3A8B4D7-95B1-3263-0ECF-C0419F38F728}"/>
                </a:ext>
              </a:extLst>
            </p:cNvPr>
            <p:cNvSpPr txBox="1">
              <a:spLocks/>
            </p:cNvSpPr>
            <p:nvPr/>
          </p:nvSpPr>
          <p:spPr>
            <a:xfrm>
              <a:off x="4720565" y="2651135"/>
              <a:ext cx="2235020"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a:rPr>
                <a:t>Famille professionnelle : </a:t>
              </a:r>
              <a:br>
                <a:rPr lang="fr-FR" sz="1200" dirty="0">
                  <a:effectLst/>
                </a:rPr>
              </a:br>
              <a:r>
                <a:rPr lang="fr-FR" sz="1200" dirty="0"/>
                <a:t>Assainissement – Collecte</a:t>
              </a:r>
              <a:endParaRPr lang="fr-FR" sz="1200" dirty="0">
                <a:solidFill>
                  <a:srgbClr val="3C3C3B"/>
                </a:solidFill>
                <a:effectLst/>
                <a:latin typeface="Mont SemiBold"/>
              </a:endParaRPr>
            </a:p>
          </p:txBody>
        </p:sp>
        <p:sp>
          <p:nvSpPr>
            <p:cNvPr id="36" name="Espace réservé du texte 27">
              <a:extLst>
                <a:ext uri="{FF2B5EF4-FFF2-40B4-BE49-F238E27FC236}">
                  <a16:creationId xmlns:a16="http://schemas.microsoft.com/office/drawing/2014/main" id="{7809B804-19C5-24FA-60FE-12FC21BBE9C6}"/>
                </a:ext>
              </a:extLst>
            </p:cNvPr>
            <p:cNvSpPr txBox="1">
              <a:spLocks/>
            </p:cNvSpPr>
            <p:nvPr/>
          </p:nvSpPr>
          <p:spPr>
            <a:xfrm>
              <a:off x="4710230" y="3063165"/>
              <a:ext cx="2385720" cy="594432"/>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pitchFamily="2" charset="0"/>
                </a:rPr>
                <a:t>Autres appellations : </a:t>
              </a:r>
            </a:p>
            <a:p>
              <a:pPr marL="171450" indent="-171450">
                <a:lnSpc>
                  <a:spcPct val="10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Technicien(ne) d'exploitation de l’eau</a:t>
              </a:r>
            </a:p>
            <a:p>
              <a:pPr marL="171450" indent="-171450">
                <a:lnSpc>
                  <a:spcPct val="10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Technicien(ne) réseau assainissement</a:t>
              </a:r>
            </a:p>
          </p:txBody>
        </p:sp>
        <p:pic>
          <p:nvPicPr>
            <p:cNvPr id="37" name="Image 36">
              <a:extLst>
                <a:ext uri="{FF2B5EF4-FFF2-40B4-BE49-F238E27FC236}">
                  <a16:creationId xmlns:a16="http://schemas.microsoft.com/office/drawing/2014/main" id="{C38A69FB-22B7-749C-FF09-25F45E8953CE}"/>
                </a:ext>
              </a:extLst>
            </p:cNvPr>
            <p:cNvPicPr>
              <a:picLocks noChangeAspect="1"/>
            </p:cNvPicPr>
            <p:nvPr/>
          </p:nvPicPr>
          <p:blipFill>
            <a:blip r:embed="rId4"/>
            <a:stretch>
              <a:fillRect/>
            </a:stretch>
          </p:blipFill>
          <p:spPr>
            <a:xfrm>
              <a:off x="4322317" y="4166109"/>
              <a:ext cx="266700" cy="266700"/>
            </a:xfrm>
            <a:prstGeom prst="rect">
              <a:avLst/>
            </a:prstGeom>
          </p:spPr>
        </p:pic>
        <p:sp>
          <p:nvSpPr>
            <p:cNvPr id="38" name="Espace réservé du texte 27">
              <a:extLst>
                <a:ext uri="{FF2B5EF4-FFF2-40B4-BE49-F238E27FC236}">
                  <a16:creationId xmlns:a16="http://schemas.microsoft.com/office/drawing/2014/main" id="{D003B14C-44AD-A1B0-9075-DE83B7AB34AA}"/>
                </a:ext>
              </a:extLst>
            </p:cNvPr>
            <p:cNvSpPr txBox="1">
              <a:spLocks/>
            </p:cNvSpPr>
            <p:nvPr/>
          </p:nvSpPr>
          <p:spPr>
            <a:xfrm>
              <a:off x="4710230" y="4128433"/>
              <a:ext cx="2440699" cy="148521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85725" indent="-85725">
                <a:lnSpc>
                  <a:spcPct val="100000"/>
                </a:lnSpc>
                <a:spcBef>
                  <a:spcPts val="0"/>
                </a:spcBef>
              </a:pPr>
              <a:r>
                <a:rPr lang="fr-FR" sz="1200" dirty="0">
                  <a:solidFill>
                    <a:srgbClr val="3C3C3B"/>
                  </a:solidFill>
                  <a:effectLst/>
                  <a:latin typeface="Mont Bold"/>
                </a:rPr>
                <a:t>Correspondance ROME : </a:t>
              </a:r>
              <a:endParaRPr lang="fr-FR" sz="1200" dirty="0">
                <a:solidFill>
                  <a:srgbClr val="3C3C3B"/>
                </a:solidFill>
                <a:latin typeface="Mont Bold"/>
              </a:endParaRPr>
            </a:p>
            <a:p>
              <a:pPr marL="85725" indent="-85725">
                <a:lnSpc>
                  <a:spcPct val="100000"/>
                </a:lnSpc>
                <a:spcBef>
                  <a:spcPts val="0"/>
                </a:spcBef>
              </a:pPr>
              <a:r>
                <a:rPr lang="fr-FR" sz="1200" dirty="0">
                  <a:effectLst/>
                </a:rPr>
                <a:t>K2301 - Distribution et assainissement d’eau</a:t>
              </a:r>
            </a:p>
          </p:txBody>
        </p:sp>
      </p:grpSp>
      <p:pic>
        <p:nvPicPr>
          <p:cNvPr id="44" name="Espace réservé pour une image  43" descr="Une image contenant habits, personne, ciel, plein air&#10;&#10;Description générée automatiquement">
            <a:extLst>
              <a:ext uri="{FF2B5EF4-FFF2-40B4-BE49-F238E27FC236}">
                <a16:creationId xmlns:a16="http://schemas.microsoft.com/office/drawing/2014/main" id="{E7A1708D-E1BD-5805-1010-28075710252F}"/>
              </a:ext>
            </a:extLst>
          </p:cNvPr>
          <p:cNvPicPr>
            <a:picLocks noGrp="1" noChangeAspect="1"/>
          </p:cNvPicPr>
          <p:nvPr>
            <p:ph type="pic" sz="quarter" idx="19"/>
          </p:nvPr>
        </p:nvPicPr>
        <p:blipFill>
          <a:blip r:embed="rId5"/>
          <a:srcRect l="30316" r="30316"/>
          <a:stretch>
            <a:fillRect/>
          </a:stretch>
        </p:blipFill>
        <p:spPr/>
      </p:pic>
      <p:pic>
        <p:nvPicPr>
          <p:cNvPr id="46" name="Espace réservé pour une image  45" descr="Une image contenant personne, habits, Technicien, casque&#10;&#10;Description générée automatiquement">
            <a:extLst>
              <a:ext uri="{FF2B5EF4-FFF2-40B4-BE49-F238E27FC236}">
                <a16:creationId xmlns:a16="http://schemas.microsoft.com/office/drawing/2014/main" id="{AB101B95-3F9B-CE47-FB47-278797094640}"/>
              </a:ext>
            </a:extLst>
          </p:cNvPr>
          <p:cNvPicPr>
            <a:picLocks noGrp="1" noChangeAspect="1"/>
          </p:cNvPicPr>
          <p:nvPr>
            <p:ph type="pic" sz="quarter" idx="20"/>
          </p:nvPr>
        </p:nvPicPr>
        <p:blipFill>
          <a:blip r:embed="rId6"/>
          <a:srcRect t="1345" b="1345"/>
          <a:stretch>
            <a:fillRect/>
          </a:stretch>
        </p:blipFill>
        <p:spPr/>
      </p:pic>
      <p:pic>
        <p:nvPicPr>
          <p:cNvPr id="57" name="Espace réservé pour une image  56" descr="Une image contenant habits, personne, ingénierie, machine&#10;&#10;Description générée automatiquement">
            <a:extLst>
              <a:ext uri="{FF2B5EF4-FFF2-40B4-BE49-F238E27FC236}">
                <a16:creationId xmlns:a16="http://schemas.microsoft.com/office/drawing/2014/main" id="{874DA522-8EE8-4D9E-C578-BE5EDD2BE924}"/>
              </a:ext>
            </a:extLst>
          </p:cNvPr>
          <p:cNvPicPr>
            <a:picLocks noGrp="1" noChangeAspect="1"/>
          </p:cNvPicPr>
          <p:nvPr>
            <p:ph type="pic" sz="quarter" idx="21"/>
          </p:nvPr>
        </p:nvPicPr>
        <p:blipFill>
          <a:blip r:embed="rId7"/>
          <a:srcRect l="25660" r="25660"/>
          <a:stretch>
            <a:fillRect/>
          </a:stretch>
        </p:blipFill>
        <p:spPr/>
      </p:pic>
      <p:pic>
        <p:nvPicPr>
          <p:cNvPr id="61" name="Espace réservé pour une image  60" descr="Une image contenant Col bleu, vêtements de travail, habits, plein air&#10;&#10;Description générée automatiquement">
            <a:extLst>
              <a:ext uri="{FF2B5EF4-FFF2-40B4-BE49-F238E27FC236}">
                <a16:creationId xmlns:a16="http://schemas.microsoft.com/office/drawing/2014/main" id="{71B95F33-1920-2F69-9E98-FA897504A698}"/>
              </a:ext>
            </a:extLst>
          </p:cNvPr>
          <p:cNvPicPr>
            <a:picLocks noGrp="1" noChangeAspect="1"/>
          </p:cNvPicPr>
          <p:nvPr>
            <p:ph type="pic" sz="quarter" idx="15"/>
          </p:nvPr>
        </p:nvPicPr>
        <p:blipFill>
          <a:blip r:embed="rId8"/>
          <a:srcRect t="1130" b="1130"/>
          <a:stretch>
            <a:fillRect/>
          </a:stretch>
        </p:blipFill>
        <p:spPr/>
      </p:pic>
      <p:sp>
        <p:nvSpPr>
          <p:cNvPr id="7" name="Espace réservé du texte 4">
            <a:extLst>
              <a:ext uri="{FF2B5EF4-FFF2-40B4-BE49-F238E27FC236}">
                <a16:creationId xmlns:a16="http://schemas.microsoft.com/office/drawing/2014/main" id="{2908EB77-874D-A42E-24AB-3952452F21DC}"/>
              </a:ext>
            </a:extLst>
          </p:cNvPr>
          <p:cNvSpPr txBox="1">
            <a:spLocks/>
          </p:cNvSpPr>
          <p:nvPr/>
        </p:nvSpPr>
        <p:spPr>
          <a:xfrm>
            <a:off x="636344" y="8417896"/>
            <a:ext cx="5214729" cy="56006"/>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latin typeface="Mont Bold"/>
              </a:rPr>
              <a:t>Autres activités selon la taille de l'entreprise</a:t>
            </a:r>
          </a:p>
        </p:txBody>
      </p:sp>
      <p:pic>
        <p:nvPicPr>
          <p:cNvPr id="12" name="Espace réservé pour une image  11" descr="Une image contenant plein air, route, habits, roue&#10;&#10;Description générée automatiquement">
            <a:extLst>
              <a:ext uri="{FF2B5EF4-FFF2-40B4-BE49-F238E27FC236}">
                <a16:creationId xmlns:a16="http://schemas.microsoft.com/office/drawing/2014/main" id="{E35230A0-7150-708A-FCD8-9081FA950364}"/>
              </a:ext>
            </a:extLst>
          </p:cNvPr>
          <p:cNvPicPr>
            <a:picLocks noGrp="1" noChangeAspect="1"/>
          </p:cNvPicPr>
          <p:nvPr>
            <p:ph type="pic" sz="quarter" idx="22"/>
          </p:nvPr>
        </p:nvPicPr>
        <p:blipFill>
          <a:blip r:embed="rId9"/>
          <a:srcRect t="1154" b="1154"/>
          <a:stretch>
            <a:fillRect/>
          </a:stretch>
        </p:blipFill>
        <p:spPr>
          <a:xfrm>
            <a:off x="5461643" y="655817"/>
            <a:ext cx="1439604" cy="938212"/>
          </a:xfrm>
        </p:spPr>
      </p:pic>
    </p:spTree>
    <p:extLst>
      <p:ext uri="{BB962C8B-B14F-4D97-AF65-F5344CB8AC3E}">
        <p14:creationId xmlns:p14="http://schemas.microsoft.com/office/powerpoint/2010/main" val="252181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ce réservé du numéro de diapositive 1">
            <a:extLst>
              <a:ext uri="{FF2B5EF4-FFF2-40B4-BE49-F238E27FC236}">
                <a16:creationId xmlns:a16="http://schemas.microsoft.com/office/drawing/2014/main" id="{CD97F0CA-9A3A-884B-EADA-110D6AA47B12}"/>
              </a:ext>
            </a:extLst>
          </p:cNvPr>
          <p:cNvSpPr>
            <a:spLocks noGrp="1"/>
          </p:cNvSpPr>
          <p:nvPr>
            <p:ph type="sldNum" sz="quarter" idx="12"/>
          </p:nvPr>
        </p:nvSpPr>
        <p:spPr>
          <a:xfrm>
            <a:off x="5384653" y="9831907"/>
            <a:ext cx="1700927" cy="189133"/>
          </a:xfrm>
          <a:prstGeom prst="rect">
            <a:avLst/>
          </a:prstGeom>
        </p:spPr>
        <p:txBody>
          <a:bodyPr/>
          <a:lstStyle/>
          <a:p>
            <a:fld id="{2599F6DB-6A18-5640-963E-F058E2776B88}" type="slidenum">
              <a:rPr lang="fr-FR" smtClean="0"/>
              <a:pPr/>
              <a:t>3</a:t>
            </a:fld>
            <a:endParaRPr lang="fr-FR"/>
          </a:p>
        </p:txBody>
      </p:sp>
      <p:sp>
        <p:nvSpPr>
          <p:cNvPr id="34" name="Espace réservé du texte 4">
            <a:extLst>
              <a:ext uri="{FF2B5EF4-FFF2-40B4-BE49-F238E27FC236}">
                <a16:creationId xmlns:a16="http://schemas.microsoft.com/office/drawing/2014/main" id="{E3DCA378-BA7B-C570-FB81-4B0B8F49231D}"/>
              </a:ext>
            </a:extLst>
          </p:cNvPr>
          <p:cNvSpPr>
            <a:spLocks noGrp="1"/>
          </p:cNvSpPr>
          <p:nvPr>
            <p:ph type="body" sz="quarter" idx="27"/>
          </p:nvPr>
        </p:nvSpPr>
        <p:spPr>
          <a:xfrm>
            <a:off x="652497" y="679932"/>
            <a:ext cx="6290796" cy="243808"/>
          </a:xfrm>
        </p:spPr>
        <p:txBody>
          <a:bodyPr/>
          <a:lstStyle/>
          <a:p>
            <a:r>
              <a:rPr lang="fr-FR"/>
              <a:t>Compétences</a:t>
            </a:r>
          </a:p>
        </p:txBody>
      </p:sp>
      <p:sp>
        <p:nvSpPr>
          <p:cNvPr id="60" name="ZoneTexte 59">
            <a:extLst>
              <a:ext uri="{FF2B5EF4-FFF2-40B4-BE49-F238E27FC236}">
                <a16:creationId xmlns:a16="http://schemas.microsoft.com/office/drawing/2014/main" id="{FC3CA18B-876B-258E-79C8-CFC34734E22A}"/>
              </a:ext>
            </a:extLst>
          </p:cNvPr>
          <p:cNvSpPr txBox="1"/>
          <p:nvPr/>
        </p:nvSpPr>
        <p:spPr>
          <a:xfrm>
            <a:off x="3182443" y="9956698"/>
            <a:ext cx="1194788"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a:solidFill>
                  <a:srgbClr val="00A79B"/>
                </a:solidFill>
                <a:latin typeface="Mont SemiBold" pitchFamily="2" charset="0"/>
              </a:rPr>
              <a:t>Technicien de réseau assainissement</a:t>
            </a:r>
            <a:endParaRPr lang="fr-FR" sz="600" b="1" i="0">
              <a:solidFill>
                <a:srgbClr val="00A79B"/>
              </a:solidFill>
              <a:effectLst/>
              <a:latin typeface="Mont SemiBold" pitchFamily="2" charset="0"/>
            </a:endParaRPr>
          </a:p>
        </p:txBody>
      </p:sp>
      <p:sp>
        <p:nvSpPr>
          <p:cNvPr id="12" name="Espace réservé du texte 5">
            <a:extLst>
              <a:ext uri="{FF2B5EF4-FFF2-40B4-BE49-F238E27FC236}">
                <a16:creationId xmlns:a16="http://schemas.microsoft.com/office/drawing/2014/main" id="{A640A18E-5E57-6D29-38D0-7E2C6AE1C5C1}"/>
              </a:ext>
            </a:extLst>
          </p:cNvPr>
          <p:cNvSpPr txBox="1">
            <a:spLocks/>
          </p:cNvSpPr>
          <p:nvPr/>
        </p:nvSpPr>
        <p:spPr>
          <a:xfrm>
            <a:off x="662940" y="1804882"/>
            <a:ext cx="6280352" cy="1618984"/>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Planifier et organiser des interventions préventives sur les réseaux</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Définir les étapes des chantiers et établir un planning détaillé</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Diagnostiquer les travaux de modernisation d'un réseau d'assainissement</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Entretenir les équipements du réseau d'assainissement et contrôler leur état de fonctionnement</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Réaliser le curage hydraulique en utilisant des méthodes manuelles ou des outils mécanisés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Repérer les fuites et les obstructions d'un réseau d’eau à l’aide d’outils d’inspection</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Réaliser l'entretien courant et la vérification des appareils d'autosurveillance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Installer et remplacer des éléments du réseau d'assainissement en limitant les perturbations du réseau</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Alerter et collaborer avec les autres équipes de terrain et de maintenance en cas d’incident</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Communiquer avec les riverains, usagers et collectivités locales lors des interventions sur le terrain</a:t>
            </a:r>
          </a:p>
        </p:txBody>
      </p:sp>
      <p:sp>
        <p:nvSpPr>
          <p:cNvPr id="14" name="Rectangle 13">
            <a:extLst>
              <a:ext uri="{FF2B5EF4-FFF2-40B4-BE49-F238E27FC236}">
                <a16:creationId xmlns:a16="http://schemas.microsoft.com/office/drawing/2014/main" id="{23FD0157-657A-8C90-B3C1-31D05F5EB8E9}"/>
              </a:ext>
            </a:extLst>
          </p:cNvPr>
          <p:cNvSpPr/>
          <p:nvPr/>
        </p:nvSpPr>
        <p:spPr>
          <a:xfrm>
            <a:off x="662940" y="1357222"/>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a:solidFill>
                  <a:srgbClr val="563089"/>
                </a:solidFill>
                <a:latin typeface="Mont Bold" panose="00000900000000000000"/>
              </a:rPr>
              <a:t>Assurer le fonctionnement des réseaux d’assainissement</a:t>
            </a:r>
          </a:p>
          <a:p>
            <a:r>
              <a:rPr lang="fr-FR" sz="800" b="1" i="1">
                <a:solidFill>
                  <a:schemeClr val="tx1"/>
                </a:solidFill>
                <a:latin typeface="Mont SemiBold Italic"/>
              </a:rPr>
              <a:t>(Correspondance ROME :  Utiliser un outil, une machine, un équipement, une installation)</a:t>
            </a:r>
          </a:p>
        </p:txBody>
      </p:sp>
      <p:grpSp>
        <p:nvGrpSpPr>
          <p:cNvPr id="4" name="Groupe 3">
            <a:extLst>
              <a:ext uri="{FF2B5EF4-FFF2-40B4-BE49-F238E27FC236}">
                <a16:creationId xmlns:a16="http://schemas.microsoft.com/office/drawing/2014/main" id="{82C02AAD-D850-4CAB-9C52-D7A08B01EB6A}"/>
              </a:ext>
            </a:extLst>
          </p:cNvPr>
          <p:cNvGrpSpPr/>
          <p:nvPr/>
        </p:nvGrpSpPr>
        <p:grpSpPr>
          <a:xfrm>
            <a:off x="655108" y="7132606"/>
            <a:ext cx="6280352" cy="1082607"/>
            <a:chOff x="683784" y="7416580"/>
            <a:chExt cx="6280352" cy="1082607"/>
          </a:xfrm>
        </p:grpSpPr>
        <p:sp>
          <p:nvSpPr>
            <p:cNvPr id="18" name="Rectangle 17">
              <a:extLst>
                <a:ext uri="{FF2B5EF4-FFF2-40B4-BE49-F238E27FC236}">
                  <a16:creationId xmlns:a16="http://schemas.microsoft.com/office/drawing/2014/main" id="{F5938320-F47B-5E5F-6390-2A838F81D39B}"/>
                </a:ext>
              </a:extLst>
            </p:cNvPr>
            <p:cNvSpPr/>
            <p:nvPr/>
          </p:nvSpPr>
          <p:spPr>
            <a:xfrm>
              <a:off x="683784" y="7416580"/>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a:solidFill>
                    <a:srgbClr val="563089"/>
                  </a:solidFill>
                  <a:latin typeface="Mont Bold" panose="00000900000000000000"/>
                </a:rPr>
                <a:t>Collecter et analyser des données, des informations</a:t>
              </a:r>
            </a:p>
            <a:p>
              <a:r>
                <a:rPr lang="fr-FR" sz="800" b="1" i="1">
                  <a:solidFill>
                    <a:schemeClr val="tx1"/>
                  </a:solidFill>
                  <a:latin typeface="Mont SemiBold Italic"/>
                </a:rPr>
                <a:t>(Correspondance ROME :  Collecter et analyser des données, des informations)</a:t>
              </a:r>
            </a:p>
          </p:txBody>
        </p:sp>
        <p:sp>
          <p:nvSpPr>
            <p:cNvPr id="19" name="Espace réservé du texte 5">
              <a:extLst>
                <a:ext uri="{FF2B5EF4-FFF2-40B4-BE49-F238E27FC236}">
                  <a16:creationId xmlns:a16="http://schemas.microsoft.com/office/drawing/2014/main" id="{02540A50-71A1-1A49-42D2-BA1DA387E495}"/>
                </a:ext>
              </a:extLst>
            </p:cNvPr>
            <p:cNvSpPr txBox="1">
              <a:spLocks/>
            </p:cNvSpPr>
            <p:nvPr/>
          </p:nvSpPr>
          <p:spPr>
            <a:xfrm>
              <a:off x="683784" y="7804774"/>
              <a:ext cx="6280352" cy="634253"/>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a:solidFill>
                    <a:srgbClr val="1B4851"/>
                  </a:solidFill>
                  <a:latin typeface="Mont" panose="00000700000000000000" pitchFamily="50" charset="0"/>
                </a:rPr>
                <a:t>Analyser et interpréter les résultats de capteurs permanents posés sur les réseaux d’eau</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a:solidFill>
                    <a:srgbClr val="1B4851"/>
                  </a:solidFill>
                  <a:latin typeface="Mont" panose="00000700000000000000" pitchFamily="50" charset="0"/>
                </a:rPr>
                <a:t>Renseigner les outils de suivi de l’activité (applications numériques métiers)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a:solidFill>
                    <a:srgbClr val="1B4851"/>
                  </a:solidFill>
                  <a:latin typeface="Mont" panose="00000700000000000000" pitchFamily="50" charset="0"/>
                </a:rPr>
                <a:t>Remonter des informations pour la mise à jour des plans de réseaux (SIG de l’entreprise, des collectivités clientes ou sous-traitants)</a:t>
              </a:r>
            </a:p>
            <a:p>
              <a:pPr marL="171450" indent="-171450" algn="just">
                <a:lnSpc>
                  <a:spcPct val="100000"/>
                </a:lnSpc>
                <a:spcBef>
                  <a:spcPts val="0"/>
                </a:spcBef>
                <a:buClr>
                  <a:schemeClr val="accent2"/>
                </a:buClr>
                <a:buSzPct val="150000"/>
                <a:buFont typeface="Arial" panose="020B0604020202020204" pitchFamily="34" charset="0"/>
                <a:buChar char="•"/>
              </a:pPr>
              <a:endParaRPr lang="fr-FR" sz="1000" b="0">
                <a:solidFill>
                  <a:srgbClr val="1B4851"/>
                </a:solidFill>
                <a:latin typeface="Mont" panose="00000700000000000000" pitchFamily="50" charset="0"/>
              </a:endParaRPr>
            </a:p>
          </p:txBody>
        </p:sp>
        <p:cxnSp>
          <p:nvCxnSpPr>
            <p:cNvPr id="20" name="Connecteur droit 19">
              <a:extLst>
                <a:ext uri="{FF2B5EF4-FFF2-40B4-BE49-F238E27FC236}">
                  <a16:creationId xmlns:a16="http://schemas.microsoft.com/office/drawing/2014/main" id="{3B7B9FE5-9755-2B1F-5622-0535FB4CA1C4}"/>
                </a:ext>
              </a:extLst>
            </p:cNvPr>
            <p:cNvCxnSpPr>
              <a:cxnSpLocks/>
            </p:cNvCxnSpPr>
            <p:nvPr/>
          </p:nvCxnSpPr>
          <p:spPr>
            <a:xfrm>
              <a:off x="738941" y="8499187"/>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grpSp>
        <p:nvGrpSpPr>
          <p:cNvPr id="2" name="Groupe 1">
            <a:extLst>
              <a:ext uri="{FF2B5EF4-FFF2-40B4-BE49-F238E27FC236}">
                <a16:creationId xmlns:a16="http://schemas.microsoft.com/office/drawing/2014/main" id="{FF3D738F-7BAF-BD69-6FC9-71F5FF5B2985}"/>
              </a:ext>
            </a:extLst>
          </p:cNvPr>
          <p:cNvGrpSpPr/>
          <p:nvPr/>
        </p:nvGrpSpPr>
        <p:grpSpPr>
          <a:xfrm>
            <a:off x="665551" y="3956139"/>
            <a:ext cx="6280352" cy="1505631"/>
            <a:chOff x="662940" y="4316054"/>
            <a:chExt cx="6280352" cy="1505631"/>
          </a:xfrm>
        </p:grpSpPr>
        <p:sp>
          <p:nvSpPr>
            <p:cNvPr id="15" name="Rectangle 14">
              <a:extLst>
                <a:ext uri="{FF2B5EF4-FFF2-40B4-BE49-F238E27FC236}">
                  <a16:creationId xmlns:a16="http://schemas.microsoft.com/office/drawing/2014/main" id="{49CFA597-4423-2CBB-B9F8-B0E01C47FA0A}"/>
                </a:ext>
              </a:extLst>
            </p:cNvPr>
            <p:cNvSpPr/>
            <p:nvPr/>
          </p:nvSpPr>
          <p:spPr>
            <a:xfrm>
              <a:off x="662940" y="4316054"/>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dirty="0">
                  <a:solidFill>
                    <a:srgbClr val="563089"/>
                  </a:solidFill>
                  <a:latin typeface="Mont Bold" panose="00000900000000000000"/>
                </a:rPr>
                <a:t>Prévenir les risques professionnels, sanitaires et environnementaux</a:t>
              </a:r>
            </a:p>
            <a:p>
              <a:r>
                <a:rPr lang="fr-FR" sz="800" b="1" i="1" dirty="0">
                  <a:solidFill>
                    <a:schemeClr val="tx1"/>
                  </a:solidFill>
                  <a:latin typeface="Mont SemiBold Italic"/>
                </a:rPr>
                <a:t>(Correspondance ROME :  Piloter la gestion du risque / Gérer une situation d'urgence)</a:t>
              </a:r>
            </a:p>
          </p:txBody>
        </p:sp>
        <p:sp>
          <p:nvSpPr>
            <p:cNvPr id="16" name="Espace réservé du texte 5">
              <a:extLst>
                <a:ext uri="{FF2B5EF4-FFF2-40B4-BE49-F238E27FC236}">
                  <a16:creationId xmlns:a16="http://schemas.microsoft.com/office/drawing/2014/main" id="{1EC30119-8176-1A59-B79E-53F75E26F9FC}"/>
                </a:ext>
              </a:extLst>
            </p:cNvPr>
            <p:cNvSpPr txBox="1">
              <a:spLocks/>
            </p:cNvSpPr>
            <p:nvPr/>
          </p:nvSpPr>
          <p:spPr>
            <a:xfrm>
              <a:off x="662940" y="4723607"/>
              <a:ext cx="6280352" cy="618007"/>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Anticiper des dangers, problèmes ou besoins matériels et techniques notamment sur les chantiers isolés ou en milieu confiné</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Appliquer et mettre à jour les règles QHSSE pour assurer la sécurité des opérations et des équipes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Prioriser et gérer les urgences en équipe, notamment en cas d’incidents techniques ou d’imprévus (débordements, obstructions, ruptures de canalisations…)</a:t>
              </a:r>
            </a:p>
          </p:txBody>
        </p:sp>
        <p:cxnSp>
          <p:nvCxnSpPr>
            <p:cNvPr id="23" name="Connecteur droit 22">
              <a:extLst>
                <a:ext uri="{FF2B5EF4-FFF2-40B4-BE49-F238E27FC236}">
                  <a16:creationId xmlns:a16="http://schemas.microsoft.com/office/drawing/2014/main" id="{695B0E21-CF37-2E7D-06D1-79BE34A268CA}"/>
                </a:ext>
              </a:extLst>
            </p:cNvPr>
            <p:cNvCxnSpPr>
              <a:cxnSpLocks/>
            </p:cNvCxnSpPr>
            <p:nvPr/>
          </p:nvCxnSpPr>
          <p:spPr>
            <a:xfrm>
              <a:off x="729129" y="582168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grpSp>
        <p:nvGrpSpPr>
          <p:cNvPr id="3" name="Groupe 2">
            <a:extLst>
              <a:ext uri="{FF2B5EF4-FFF2-40B4-BE49-F238E27FC236}">
                <a16:creationId xmlns:a16="http://schemas.microsoft.com/office/drawing/2014/main" id="{36C33A66-AC4C-9A51-5263-0D5C0F7FB37A}"/>
              </a:ext>
            </a:extLst>
          </p:cNvPr>
          <p:cNvGrpSpPr/>
          <p:nvPr/>
        </p:nvGrpSpPr>
        <p:grpSpPr>
          <a:xfrm>
            <a:off x="655108" y="5635050"/>
            <a:ext cx="6280352" cy="931425"/>
            <a:chOff x="635656" y="6023701"/>
            <a:chExt cx="6280352" cy="931425"/>
          </a:xfrm>
        </p:grpSpPr>
        <p:cxnSp>
          <p:nvCxnSpPr>
            <p:cNvPr id="17" name="Connecteur droit 16">
              <a:extLst>
                <a:ext uri="{FF2B5EF4-FFF2-40B4-BE49-F238E27FC236}">
                  <a16:creationId xmlns:a16="http://schemas.microsoft.com/office/drawing/2014/main" id="{23D31CE9-9213-A839-1FE4-31CCA26CB22E}"/>
                </a:ext>
              </a:extLst>
            </p:cNvPr>
            <p:cNvCxnSpPr>
              <a:cxnSpLocks/>
            </p:cNvCxnSpPr>
            <p:nvPr/>
          </p:nvCxnSpPr>
          <p:spPr>
            <a:xfrm>
              <a:off x="683784" y="6955126"/>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7DDA7F77-7743-6AB8-FB38-B716E8888F52}"/>
                </a:ext>
              </a:extLst>
            </p:cNvPr>
            <p:cNvSpPr/>
            <p:nvPr/>
          </p:nvSpPr>
          <p:spPr>
            <a:xfrm>
              <a:off x="635656" y="6023701"/>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a:solidFill>
                    <a:srgbClr val="563089"/>
                  </a:solidFill>
                  <a:latin typeface="Mont Bold" panose="00000900000000000000"/>
                </a:rPr>
                <a:t>Respecter des règles, des consignes, normes et procédures opérationnelles</a:t>
              </a:r>
            </a:p>
            <a:p>
              <a:r>
                <a:rPr lang="fr-FR" sz="800" b="1" i="1">
                  <a:solidFill>
                    <a:schemeClr val="tx1"/>
                  </a:solidFill>
                  <a:latin typeface="Mont SemiBold Italic"/>
                </a:rPr>
                <a:t>(Correspondance ROME :  Respecter des règles, des consignes, normes et procédures opérationnelles)</a:t>
              </a:r>
            </a:p>
          </p:txBody>
        </p:sp>
        <p:sp>
          <p:nvSpPr>
            <p:cNvPr id="22" name="Espace réservé du texte 5">
              <a:extLst>
                <a:ext uri="{FF2B5EF4-FFF2-40B4-BE49-F238E27FC236}">
                  <a16:creationId xmlns:a16="http://schemas.microsoft.com/office/drawing/2014/main" id="{FFEF0DD6-5F46-7603-65D7-881490B1252E}"/>
                </a:ext>
              </a:extLst>
            </p:cNvPr>
            <p:cNvSpPr txBox="1">
              <a:spLocks/>
            </p:cNvSpPr>
            <p:nvPr/>
          </p:nvSpPr>
          <p:spPr>
            <a:xfrm>
              <a:off x="695447" y="6416026"/>
              <a:ext cx="6220561" cy="494856"/>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Appliquer les réglementations en matière d’environnement, d’hygiène et de sécurité applicables aux activités d'assainissement</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Respecter les procédures et normes de qualité sécurité environnement de l’entreprise</a:t>
              </a:r>
            </a:p>
          </p:txBody>
        </p:sp>
      </p:grpSp>
      <p:cxnSp>
        <p:nvCxnSpPr>
          <p:cNvPr id="6" name="Connecteur droit 5">
            <a:extLst>
              <a:ext uri="{FF2B5EF4-FFF2-40B4-BE49-F238E27FC236}">
                <a16:creationId xmlns:a16="http://schemas.microsoft.com/office/drawing/2014/main" id="{7F7B1DF4-DFD5-3758-F606-A8C6FB9DBFE9}"/>
              </a:ext>
            </a:extLst>
          </p:cNvPr>
          <p:cNvCxnSpPr>
            <a:cxnSpLocks/>
          </p:cNvCxnSpPr>
          <p:nvPr/>
        </p:nvCxnSpPr>
        <p:spPr>
          <a:xfrm>
            <a:off x="652497" y="378329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97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8D8D6D2-87BF-A144-F881-A5499DB11C2B}"/>
              </a:ext>
            </a:extLst>
          </p:cNvPr>
          <p:cNvSpPr>
            <a:spLocks noGrp="1"/>
          </p:cNvSpPr>
          <p:nvPr>
            <p:ph type="sldNum" sz="quarter" idx="12"/>
          </p:nvPr>
        </p:nvSpPr>
        <p:spPr/>
        <p:txBody>
          <a:bodyPr/>
          <a:lstStyle/>
          <a:p>
            <a:fld id="{2599F6DB-6A18-5640-963E-F058E2776B88}" type="slidenum">
              <a:rPr lang="fr-FR" smtClean="0"/>
              <a:pPr/>
              <a:t>4</a:t>
            </a:fld>
            <a:endParaRPr lang="fr-FR"/>
          </a:p>
        </p:txBody>
      </p:sp>
      <p:sp>
        <p:nvSpPr>
          <p:cNvPr id="4" name="Espace réservé du texte 3">
            <a:extLst>
              <a:ext uri="{FF2B5EF4-FFF2-40B4-BE49-F238E27FC236}">
                <a16:creationId xmlns:a16="http://schemas.microsoft.com/office/drawing/2014/main" id="{6DB8494C-67C0-0295-4C31-7BAA182750D4}"/>
              </a:ext>
            </a:extLst>
          </p:cNvPr>
          <p:cNvSpPr>
            <a:spLocks noGrp="1"/>
          </p:cNvSpPr>
          <p:nvPr>
            <p:ph type="body" sz="quarter" idx="27"/>
          </p:nvPr>
        </p:nvSpPr>
        <p:spPr>
          <a:xfrm>
            <a:off x="646927" y="821862"/>
            <a:ext cx="6290796" cy="243808"/>
          </a:xfrm>
        </p:spPr>
        <p:txBody>
          <a:bodyPr/>
          <a:lstStyle/>
          <a:p>
            <a:r>
              <a:rPr lang="fr-FR"/>
              <a:t>Conditions d’exercice du métier </a:t>
            </a:r>
          </a:p>
        </p:txBody>
      </p:sp>
      <p:sp>
        <p:nvSpPr>
          <p:cNvPr id="5" name="Espace réservé du texte 4">
            <a:extLst>
              <a:ext uri="{FF2B5EF4-FFF2-40B4-BE49-F238E27FC236}">
                <a16:creationId xmlns:a16="http://schemas.microsoft.com/office/drawing/2014/main" id="{BE6DD7F7-A849-F279-E668-EDA016DC6796}"/>
              </a:ext>
            </a:extLst>
          </p:cNvPr>
          <p:cNvSpPr>
            <a:spLocks noGrp="1"/>
          </p:cNvSpPr>
          <p:nvPr>
            <p:ph type="body" sz="quarter" idx="42"/>
          </p:nvPr>
        </p:nvSpPr>
        <p:spPr>
          <a:xfrm>
            <a:off x="646927" y="1175375"/>
            <a:ext cx="6290796" cy="1034428"/>
          </a:xfrm>
        </p:spPr>
        <p:txBody>
          <a:body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Travail en extérieur et en milieu confiné</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Déplacements fréquents sur le territoire d'intervention</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Astreintes possibles (nuits, week-ends, jours fériés)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Port d'équipements de </a:t>
            </a:r>
            <a:r>
              <a:rPr lang="fr-FR" sz="1000" b="0">
                <a:solidFill>
                  <a:srgbClr val="1B4851"/>
                </a:solidFill>
                <a:latin typeface="Mont" panose="00000700000000000000" pitchFamily="50" charset="0"/>
              </a:rPr>
              <a:t>protection individuelle</a:t>
            </a:r>
            <a:endParaRPr lang="fr-FR" sz="1000" b="0" dirty="0">
              <a:solidFill>
                <a:srgbClr val="1B4851"/>
              </a:solidFill>
              <a:latin typeface="Mont" panose="00000700000000000000" pitchFamily="50" charset="0"/>
            </a:endParaRPr>
          </a:p>
        </p:txBody>
      </p:sp>
      <p:sp>
        <p:nvSpPr>
          <p:cNvPr id="9" name="Espace réservé du texte 8">
            <a:extLst>
              <a:ext uri="{FF2B5EF4-FFF2-40B4-BE49-F238E27FC236}">
                <a16:creationId xmlns:a16="http://schemas.microsoft.com/office/drawing/2014/main" id="{1B5AD96F-21B2-1BBC-2363-25E0979028D6}"/>
              </a:ext>
            </a:extLst>
          </p:cNvPr>
          <p:cNvSpPr>
            <a:spLocks noGrp="1"/>
          </p:cNvSpPr>
          <p:nvPr>
            <p:ph type="body" sz="quarter" idx="46"/>
          </p:nvPr>
        </p:nvSpPr>
        <p:spPr>
          <a:xfrm>
            <a:off x="657588" y="3082434"/>
            <a:ext cx="6290796" cy="654202"/>
          </a:xfrm>
        </p:spPr>
        <p:txBody>
          <a:body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BTS Métiers de l'eau</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BTS Contrôle industriel et régulation automatique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BTS Electrotechnique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BTSA Gestion et maitrise de l'eau</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Licence Professionnelle - Génie des procédés pour l'environnement</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BUT - Génie Biologique : Sciences de l'environnement et écotechnologies</a:t>
            </a:r>
            <a:endParaRPr lang="fr-FR" sz="1100" b="0" dirty="0">
              <a:solidFill>
                <a:srgbClr val="1B4851"/>
              </a:solidFill>
              <a:latin typeface="Mont SemiBold"/>
            </a:endParaRPr>
          </a:p>
        </p:txBody>
      </p:sp>
      <p:sp>
        <p:nvSpPr>
          <p:cNvPr id="21" name="Espace réservé du texte 20">
            <a:extLst>
              <a:ext uri="{FF2B5EF4-FFF2-40B4-BE49-F238E27FC236}">
                <a16:creationId xmlns:a16="http://schemas.microsoft.com/office/drawing/2014/main" id="{1D5FE86C-81A0-097C-6975-BCF27C612A24}"/>
              </a:ext>
            </a:extLst>
          </p:cNvPr>
          <p:cNvSpPr>
            <a:spLocks noGrp="1"/>
          </p:cNvSpPr>
          <p:nvPr>
            <p:ph type="body" sz="quarter" idx="45"/>
          </p:nvPr>
        </p:nvSpPr>
        <p:spPr>
          <a:xfrm>
            <a:off x="677853" y="2729815"/>
            <a:ext cx="6290796" cy="243808"/>
          </a:xfrm>
        </p:spPr>
        <p:txBody>
          <a:bodyPr/>
          <a:lstStyle/>
          <a:p>
            <a:r>
              <a:rPr lang="fr-FR"/>
              <a:t>Voies d’accès au métier</a:t>
            </a:r>
          </a:p>
        </p:txBody>
      </p:sp>
      <p:sp>
        <p:nvSpPr>
          <p:cNvPr id="25" name="Espace réservé du texte 8">
            <a:extLst>
              <a:ext uri="{FF2B5EF4-FFF2-40B4-BE49-F238E27FC236}">
                <a16:creationId xmlns:a16="http://schemas.microsoft.com/office/drawing/2014/main" id="{B73D3ECA-078C-8FD8-0D04-1DC99C2D543C}"/>
              </a:ext>
            </a:extLst>
          </p:cNvPr>
          <p:cNvSpPr txBox="1">
            <a:spLocks/>
          </p:cNvSpPr>
          <p:nvPr/>
        </p:nvSpPr>
        <p:spPr>
          <a:xfrm>
            <a:off x="2887627" y="5074656"/>
            <a:ext cx="3170882" cy="1629557"/>
          </a:xfrm>
          <a:prstGeom prst="rect">
            <a:avLst/>
          </a:prstGeom>
        </p:spPr>
        <p:txBody>
          <a:bodyPr lIns="0" tIns="0" rIns="0" bIns="0" anchor="t" anchorCtr="0"/>
          <a:lstStyle>
            <a:lvl1pPr marL="0" indent="0" algn="l" defTabSz="1425550" rtl="0" eaLnBrk="1" latinLnBrk="0" hangingPunct="1">
              <a:lnSpc>
                <a:spcPct val="110000"/>
              </a:lnSpc>
              <a:spcBef>
                <a:spcPts val="0"/>
              </a:spcBef>
              <a:buFont typeface="Arial" panose="020B0604020202020204" pitchFamily="34" charset="0"/>
              <a:buNone/>
              <a:defRPr sz="8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200000"/>
              </a:lnSpc>
            </a:pPr>
            <a:r>
              <a:rPr lang="fr-FR" sz="1000" b="0" dirty="0">
                <a:solidFill>
                  <a:srgbClr val="1B4851"/>
                </a:solidFill>
                <a:latin typeface="Mont" panose="00000700000000000000" pitchFamily="50" charset="0"/>
              </a:rPr>
              <a:t>Responsable de réseau assainissement</a:t>
            </a:r>
          </a:p>
          <a:p>
            <a:pPr>
              <a:lnSpc>
                <a:spcPct val="200000"/>
              </a:lnSpc>
            </a:pPr>
            <a:r>
              <a:rPr lang="fr-FR" sz="1000" b="0" dirty="0">
                <a:solidFill>
                  <a:srgbClr val="1B4851"/>
                </a:solidFill>
                <a:latin typeface="Mont" panose="00000700000000000000" pitchFamily="50" charset="0"/>
              </a:rPr>
              <a:t>Ingénieur(e) réseau assainissement</a:t>
            </a:r>
          </a:p>
          <a:p>
            <a:pPr>
              <a:lnSpc>
                <a:spcPct val="200000"/>
              </a:lnSpc>
            </a:pPr>
            <a:r>
              <a:rPr lang="fr-FR" sz="1000" b="0" dirty="0">
                <a:solidFill>
                  <a:srgbClr val="1B4851"/>
                </a:solidFill>
                <a:latin typeface="Mont" panose="00000700000000000000" pitchFamily="50" charset="0"/>
              </a:rPr>
              <a:t>Conducteur(</a:t>
            </a:r>
            <a:r>
              <a:rPr lang="fr-FR" sz="1000" b="0" dirty="0" err="1">
                <a:solidFill>
                  <a:srgbClr val="1B4851"/>
                </a:solidFill>
                <a:latin typeface="Mont" panose="00000700000000000000" pitchFamily="50" charset="0"/>
              </a:rPr>
              <a:t>trice</a:t>
            </a:r>
            <a:r>
              <a:rPr lang="fr-FR" sz="1000" b="0" dirty="0">
                <a:solidFill>
                  <a:srgbClr val="1B4851"/>
                </a:solidFill>
                <a:latin typeface="Mont" panose="00000700000000000000" pitchFamily="50" charset="0"/>
              </a:rPr>
              <a:t>) de travaux</a:t>
            </a:r>
          </a:p>
          <a:p>
            <a:pPr>
              <a:lnSpc>
                <a:spcPct val="200000"/>
              </a:lnSpc>
            </a:pPr>
            <a:r>
              <a:rPr lang="fr-FR" sz="1000" b="0" dirty="0">
                <a:solidFill>
                  <a:srgbClr val="1B4851"/>
                </a:solidFill>
                <a:latin typeface="Mont" panose="00000700000000000000" pitchFamily="50" charset="0"/>
              </a:rPr>
              <a:t>Responsable travaux</a:t>
            </a:r>
            <a:endParaRPr lang="fr-FR" dirty="0"/>
          </a:p>
        </p:txBody>
      </p:sp>
      <p:sp>
        <p:nvSpPr>
          <p:cNvPr id="3" name="ZoneTexte 2">
            <a:extLst>
              <a:ext uri="{FF2B5EF4-FFF2-40B4-BE49-F238E27FC236}">
                <a16:creationId xmlns:a16="http://schemas.microsoft.com/office/drawing/2014/main" id="{AB425111-74D1-8972-A4AE-A1032845C9BB}"/>
              </a:ext>
            </a:extLst>
          </p:cNvPr>
          <p:cNvSpPr txBox="1"/>
          <p:nvPr/>
        </p:nvSpPr>
        <p:spPr>
          <a:xfrm>
            <a:off x="3182443" y="9956698"/>
            <a:ext cx="1194788"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a:solidFill>
                  <a:srgbClr val="00A79B"/>
                </a:solidFill>
                <a:latin typeface="Mont SemiBold" pitchFamily="2" charset="0"/>
              </a:rPr>
              <a:t>Technicien de réseau assainissement</a:t>
            </a:r>
            <a:endParaRPr lang="fr-FR" sz="600" b="1" i="0">
              <a:solidFill>
                <a:srgbClr val="00A79B"/>
              </a:solidFill>
              <a:effectLst/>
              <a:latin typeface="Mont SemiBold" pitchFamily="2" charset="0"/>
            </a:endParaRPr>
          </a:p>
        </p:txBody>
      </p:sp>
      <p:pic>
        <p:nvPicPr>
          <p:cNvPr id="11" name="Graphique 10" descr="Ascenseur montant avec un remplissage uni">
            <a:extLst>
              <a:ext uri="{FF2B5EF4-FFF2-40B4-BE49-F238E27FC236}">
                <a16:creationId xmlns:a16="http://schemas.microsoft.com/office/drawing/2014/main" id="{BE8AEB7E-90A5-3965-8707-34F6F99468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2238" y="5013801"/>
            <a:ext cx="1751269" cy="1751269"/>
          </a:xfrm>
          <a:prstGeom prst="rect">
            <a:avLst/>
          </a:prstGeom>
        </p:spPr>
      </p:pic>
      <p:sp>
        <p:nvSpPr>
          <p:cNvPr id="6" name="Espace réservé du texte 20">
            <a:extLst>
              <a:ext uri="{FF2B5EF4-FFF2-40B4-BE49-F238E27FC236}">
                <a16:creationId xmlns:a16="http://schemas.microsoft.com/office/drawing/2014/main" id="{4D390D43-E627-8811-B1FD-94D70029EE35}"/>
              </a:ext>
            </a:extLst>
          </p:cNvPr>
          <p:cNvSpPr txBox="1">
            <a:spLocks/>
          </p:cNvSpPr>
          <p:nvPr/>
        </p:nvSpPr>
        <p:spPr>
          <a:xfrm>
            <a:off x="677853" y="4691132"/>
            <a:ext cx="6290796" cy="243808"/>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solidFill>
                  <a:srgbClr val="00A89B"/>
                </a:solidFill>
                <a:latin typeface="Mont Bold"/>
              </a:rPr>
              <a:t>Possibilités d'évolutions professionnelles au sein de la branche</a:t>
            </a:r>
          </a:p>
        </p:txBody>
      </p:sp>
    </p:spTree>
    <p:extLst>
      <p:ext uri="{BB962C8B-B14F-4D97-AF65-F5344CB8AC3E}">
        <p14:creationId xmlns:p14="http://schemas.microsoft.com/office/powerpoint/2010/main" val="298558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Image 128">
            <a:extLst>
              <a:ext uri="{FF2B5EF4-FFF2-40B4-BE49-F238E27FC236}">
                <a16:creationId xmlns:a16="http://schemas.microsoft.com/office/drawing/2014/main" id="{AC736375-03EA-23C1-32BB-13EC5ECE636E}"/>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77602" y="2949731"/>
            <a:ext cx="711200" cy="666750"/>
          </a:xfrm>
          <a:prstGeom prst="rect">
            <a:avLst/>
          </a:prstGeom>
        </p:spPr>
      </p:pic>
      <p:sp>
        <p:nvSpPr>
          <p:cNvPr id="3" name="Espace réservé du texte 2">
            <a:extLst>
              <a:ext uri="{FF2B5EF4-FFF2-40B4-BE49-F238E27FC236}">
                <a16:creationId xmlns:a16="http://schemas.microsoft.com/office/drawing/2014/main" id="{1FAD2B5B-0CC0-D4CF-3C24-C03A0F00BF97}"/>
              </a:ext>
            </a:extLst>
          </p:cNvPr>
          <p:cNvSpPr>
            <a:spLocks noGrp="1"/>
          </p:cNvSpPr>
          <p:nvPr>
            <p:ph type="body" sz="quarter" idx="56"/>
          </p:nvPr>
        </p:nvSpPr>
        <p:spPr>
          <a:xfrm>
            <a:off x="408956" y="431430"/>
            <a:ext cx="4685559" cy="253813"/>
          </a:xfrm>
        </p:spPr>
        <p:txBody>
          <a:bodyPr wrap="square">
            <a:spAutoFit/>
          </a:bodyPr>
          <a:lstStyle/>
          <a:p>
            <a:pPr algn="l"/>
            <a:r>
              <a:rPr lang="fr-FR"/>
              <a:t>EVOLUTIONS PROSPECTIVES</a:t>
            </a:r>
            <a:endParaRPr lang="fr-FR">
              <a:effectLst/>
              <a:latin typeface="Mont Bold" pitchFamily="2" charset="0"/>
            </a:endParaRPr>
          </a:p>
        </p:txBody>
      </p:sp>
      <p:sp>
        <p:nvSpPr>
          <p:cNvPr id="4" name="Espace réservé du numéro de diapositive 3">
            <a:extLst>
              <a:ext uri="{FF2B5EF4-FFF2-40B4-BE49-F238E27FC236}">
                <a16:creationId xmlns:a16="http://schemas.microsoft.com/office/drawing/2014/main" id="{CD29740E-E6D8-704E-6BAB-F69FA8FD64B6}"/>
              </a:ext>
            </a:extLst>
          </p:cNvPr>
          <p:cNvSpPr>
            <a:spLocks noGrp="1"/>
          </p:cNvSpPr>
          <p:nvPr>
            <p:ph type="sldNum" sz="quarter" idx="12"/>
          </p:nvPr>
        </p:nvSpPr>
        <p:spPr>
          <a:xfrm>
            <a:off x="6685150" y="9932223"/>
            <a:ext cx="264740" cy="1891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9F6DB-6A18-5640-963E-F058E2776B88}" type="slidenum">
              <a:rPr kumimoji="0" lang="fr-FR" sz="1050" b="1" i="0" u="none" strike="noStrike" kern="1200" cap="none" spc="0" normalizeH="0" baseline="0" noProof="0" smtClean="0">
                <a:ln>
                  <a:noFill/>
                </a:ln>
                <a:solidFill>
                  <a:srgbClr val="563089"/>
                </a:solidFill>
                <a:effectLst/>
                <a:uLnTx/>
                <a:uFillTx/>
                <a:latin typeface="Mont Bol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050" b="1" i="0" u="none" strike="noStrike" kern="1200" cap="none" spc="0" normalizeH="0" baseline="0" noProof="0">
              <a:ln>
                <a:noFill/>
              </a:ln>
              <a:solidFill>
                <a:srgbClr val="563089"/>
              </a:solidFill>
              <a:effectLst/>
              <a:uLnTx/>
              <a:uFillTx/>
              <a:latin typeface="Mont Bold" pitchFamily="2" charset="0"/>
              <a:ea typeface="+mn-ea"/>
              <a:cs typeface="+mn-cs"/>
            </a:endParaRPr>
          </a:p>
        </p:txBody>
      </p:sp>
      <p:sp>
        <p:nvSpPr>
          <p:cNvPr id="6" name="Espace réservé du texte 5">
            <a:extLst>
              <a:ext uri="{FF2B5EF4-FFF2-40B4-BE49-F238E27FC236}">
                <a16:creationId xmlns:a16="http://schemas.microsoft.com/office/drawing/2014/main" id="{BB3CE3DE-9E0B-A954-82E2-11C669596694}"/>
              </a:ext>
            </a:extLst>
          </p:cNvPr>
          <p:cNvSpPr>
            <a:spLocks noGrp="1"/>
          </p:cNvSpPr>
          <p:nvPr>
            <p:ph type="body" sz="quarter" idx="31"/>
          </p:nvPr>
        </p:nvSpPr>
        <p:spPr>
          <a:xfrm>
            <a:off x="523619" y="4786818"/>
            <a:ext cx="3044389" cy="1564396"/>
          </a:xfrm>
        </p:spPr>
        <p:txBody>
          <a:bodyPr/>
          <a:lstStyle/>
          <a:p>
            <a:pPr>
              <a:spcBef>
                <a:spcPts val="0"/>
              </a:spcBef>
            </a:pPr>
            <a:r>
              <a:rPr lang="fr-FR" sz="1000" dirty="0">
                <a:latin typeface="Mont Bold" panose="00000900000000000000" pitchFamily="50" charset="0"/>
              </a:rPr>
              <a:t>REGLEMENTAIRES</a:t>
            </a:r>
          </a:p>
          <a:p>
            <a:pPr marL="171450" indent="-171450" algn="l">
              <a:spcBef>
                <a:spcPts val="0"/>
              </a:spcBef>
              <a:buFont typeface="Arial" panose="020B0604020202020204" pitchFamily="34" charset="0"/>
              <a:buChar char="•"/>
            </a:pPr>
            <a:endParaRPr lang="fr-FR" sz="100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Renforcement des normes de rejets et de protection des milieux aquatiques</a:t>
            </a:r>
          </a:p>
          <a:p>
            <a:pPr marL="171450" indent="-171450" algn="l">
              <a:spcBef>
                <a:spcPts val="0"/>
              </a:spcBef>
              <a:buFont typeface="Arial" panose="020B0604020202020204" pitchFamily="34" charset="0"/>
              <a:buChar char="•"/>
            </a:pPr>
            <a:endParaRPr lang="fr-FR" sz="1000" b="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Développement de la réglementation sur la gestion des eaux pluviales urbaines</a:t>
            </a:r>
          </a:p>
        </p:txBody>
      </p:sp>
      <p:sp>
        <p:nvSpPr>
          <p:cNvPr id="8" name="Espace réservé du texte 7">
            <a:extLst>
              <a:ext uri="{FF2B5EF4-FFF2-40B4-BE49-F238E27FC236}">
                <a16:creationId xmlns:a16="http://schemas.microsoft.com/office/drawing/2014/main" id="{CC145CD1-0CBE-A068-EBC4-262D56BC1F9A}"/>
              </a:ext>
            </a:extLst>
          </p:cNvPr>
          <p:cNvSpPr>
            <a:spLocks noGrp="1"/>
          </p:cNvSpPr>
          <p:nvPr>
            <p:ph type="body" sz="quarter" idx="58"/>
          </p:nvPr>
        </p:nvSpPr>
        <p:spPr>
          <a:xfrm>
            <a:off x="4035235" y="4826066"/>
            <a:ext cx="3155040" cy="974884"/>
          </a:xfrm>
        </p:spPr>
        <p:txBody>
          <a:bodyPr/>
          <a:lstStyle/>
          <a:p>
            <a:pPr>
              <a:spcBef>
                <a:spcPts val="0"/>
              </a:spcBef>
            </a:pPr>
            <a:r>
              <a:rPr lang="fr-FR" sz="1000" dirty="0">
                <a:solidFill>
                  <a:schemeClr val="accent2"/>
                </a:solidFill>
                <a:latin typeface="Mont Bold" panose="00000900000000000000" pitchFamily="50" charset="0"/>
              </a:rPr>
              <a:t>DONNEURS D’ORDRE</a:t>
            </a:r>
          </a:p>
          <a:p>
            <a:pPr>
              <a:spcBef>
                <a:spcPts val="0"/>
              </a:spcBef>
            </a:pPr>
            <a:endParaRPr lang="fr-FR" sz="11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Exigence accrue de performance et de réactivité dans la gestion des réseaux</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Demande de </a:t>
            </a:r>
            <a:r>
              <a:rPr lang="fr-FR" sz="1000" b="0" dirty="0" err="1">
                <a:solidFill>
                  <a:schemeClr val="accent2"/>
                </a:solidFill>
                <a:latin typeface="Mont Bold" panose="00000900000000000000" pitchFamily="50" charset="0"/>
              </a:rPr>
              <a:t>reporting</a:t>
            </a:r>
            <a:r>
              <a:rPr lang="fr-FR" sz="1000" b="0" dirty="0">
                <a:solidFill>
                  <a:schemeClr val="accent2"/>
                </a:solidFill>
                <a:latin typeface="Mont Bold" panose="00000900000000000000" pitchFamily="50" charset="0"/>
              </a:rPr>
              <a:t> détaillé sur l'état et le fonctionnement des infrastructures</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Attentes en matière d'optimisation des coûts d'exploitation et de maintenance</a:t>
            </a:r>
            <a:endParaRPr lang="fr-FR" dirty="0">
              <a:solidFill>
                <a:schemeClr val="accent2"/>
              </a:solidFill>
            </a:endParaRPr>
          </a:p>
        </p:txBody>
      </p:sp>
      <p:sp>
        <p:nvSpPr>
          <p:cNvPr id="10" name="Espace réservé du texte 9">
            <a:extLst>
              <a:ext uri="{FF2B5EF4-FFF2-40B4-BE49-F238E27FC236}">
                <a16:creationId xmlns:a16="http://schemas.microsoft.com/office/drawing/2014/main" id="{D3A02EA9-062D-E485-404B-4A9CD1D9AD63}"/>
              </a:ext>
            </a:extLst>
          </p:cNvPr>
          <p:cNvSpPr>
            <a:spLocks noGrp="1"/>
          </p:cNvSpPr>
          <p:nvPr>
            <p:ph type="body" sz="quarter" idx="60"/>
          </p:nvPr>
        </p:nvSpPr>
        <p:spPr>
          <a:xfrm>
            <a:off x="470814" y="7506497"/>
            <a:ext cx="3150001" cy="1879839"/>
          </a:xfrm>
        </p:spPr>
        <p:txBody>
          <a:bodyPr/>
          <a:lstStyle/>
          <a:p>
            <a:pPr>
              <a:lnSpc>
                <a:spcPct val="110000"/>
              </a:lnSpc>
            </a:pPr>
            <a:r>
              <a:rPr lang="fr-FR" sz="1000">
                <a:solidFill>
                  <a:schemeClr val="accent2"/>
                </a:solidFill>
                <a:latin typeface="Mont Bold" panose="00000900000000000000" pitchFamily="50" charset="0"/>
              </a:rPr>
              <a:t>TECHNOLOGIQUES </a:t>
            </a:r>
          </a:p>
          <a:p>
            <a:pPr>
              <a:spcBef>
                <a:spcPts val="0"/>
              </a:spcBef>
            </a:pPr>
            <a:endParaRPr lang="fr-FR" sz="105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Déploiement de capteurs intelligents et de systèmes de télésurveillance</a:t>
            </a:r>
          </a:p>
          <a:p>
            <a:pPr marL="171450" indent="-171450" algn="l">
              <a:spcBef>
                <a:spcPts val="0"/>
              </a:spcBef>
              <a:buFont typeface="Arial" panose="020B0604020202020204" pitchFamily="34" charset="0"/>
              <a:buChar char="•"/>
            </a:pPr>
            <a:endParaRPr lang="fr-FR" sz="10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Utilisation croissante de la modélisation hydraulique et des outils SIG</a:t>
            </a:r>
          </a:p>
          <a:p>
            <a:pPr marL="171450" indent="-171450" algn="l">
              <a:spcBef>
                <a:spcPts val="0"/>
              </a:spcBef>
              <a:buFont typeface="Arial" panose="020B0604020202020204" pitchFamily="34" charset="0"/>
              <a:buChar char="•"/>
            </a:pPr>
            <a:endParaRPr lang="fr-FR" sz="10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Développement de techniques de réhabilitation sans tranchée</a:t>
            </a:r>
            <a:endParaRPr lang="fr-FR">
              <a:solidFill>
                <a:schemeClr val="accent2"/>
              </a:solidFill>
            </a:endParaRPr>
          </a:p>
        </p:txBody>
      </p:sp>
      <p:sp>
        <p:nvSpPr>
          <p:cNvPr id="12" name="Espace réservé du texte 11">
            <a:extLst>
              <a:ext uri="{FF2B5EF4-FFF2-40B4-BE49-F238E27FC236}">
                <a16:creationId xmlns:a16="http://schemas.microsoft.com/office/drawing/2014/main" id="{09EFB439-C2C2-7E43-12D5-759F181AD1C8}"/>
              </a:ext>
            </a:extLst>
          </p:cNvPr>
          <p:cNvSpPr>
            <a:spLocks noGrp="1"/>
          </p:cNvSpPr>
          <p:nvPr>
            <p:ph type="body" sz="quarter" idx="62"/>
          </p:nvPr>
        </p:nvSpPr>
        <p:spPr>
          <a:xfrm>
            <a:off x="3952842" y="7506497"/>
            <a:ext cx="3150000" cy="1389420"/>
          </a:xfrm>
        </p:spPr>
        <p:txBody>
          <a:bodyPr/>
          <a:lstStyle/>
          <a:p>
            <a:pPr marL="0" indent="0" algn="ctr">
              <a:lnSpc>
                <a:spcPct val="110000"/>
              </a:lnSpc>
              <a:buNone/>
            </a:pPr>
            <a:r>
              <a:rPr lang="fr-FR" sz="1000">
                <a:solidFill>
                  <a:schemeClr val="accent2"/>
                </a:solidFill>
                <a:latin typeface="Mont Bold" panose="00000900000000000000" pitchFamily="50" charset="0"/>
              </a:rPr>
              <a:t>SOCIÉTALES </a:t>
            </a:r>
          </a:p>
          <a:p>
            <a:pPr>
              <a:spcBef>
                <a:spcPts val="0"/>
              </a:spcBef>
            </a:pPr>
            <a:endParaRPr lang="fr-FR" sz="105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Sensibilisation croissante aux enjeux de préservation des ressources en eau</a:t>
            </a:r>
          </a:p>
          <a:p>
            <a:pPr marL="171450" indent="-171450" algn="l">
              <a:spcBef>
                <a:spcPts val="0"/>
              </a:spcBef>
              <a:buFont typeface="Arial" panose="020B0604020202020204" pitchFamily="34" charset="0"/>
              <a:buChar char="•"/>
            </a:pPr>
            <a:endParaRPr lang="fr-FR" sz="10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Préoccupations grandissantes liées aux impacts du changement climatique</a:t>
            </a:r>
          </a:p>
          <a:p>
            <a:pPr marL="171450" indent="-171450" algn="l">
              <a:spcBef>
                <a:spcPts val="0"/>
              </a:spcBef>
              <a:buFont typeface="Arial" panose="020B0604020202020204" pitchFamily="34" charset="0"/>
              <a:buChar char="•"/>
            </a:pPr>
            <a:endParaRPr lang="fr-FR" sz="10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Attentes en matière de transparence sur la gestion des réseaux d'assainissement</a:t>
            </a:r>
            <a:endParaRPr lang="fr-FR"/>
          </a:p>
        </p:txBody>
      </p:sp>
      <p:sp>
        <p:nvSpPr>
          <p:cNvPr id="13" name="Espace réservé du texte 12">
            <a:extLst>
              <a:ext uri="{FF2B5EF4-FFF2-40B4-BE49-F238E27FC236}">
                <a16:creationId xmlns:a16="http://schemas.microsoft.com/office/drawing/2014/main" id="{62BFC826-D422-80CF-B085-4B062C262A3E}"/>
              </a:ext>
            </a:extLst>
          </p:cNvPr>
          <p:cNvSpPr>
            <a:spLocks noGrp="1"/>
          </p:cNvSpPr>
          <p:nvPr>
            <p:ph type="body" sz="quarter" idx="4294967295"/>
          </p:nvPr>
        </p:nvSpPr>
        <p:spPr>
          <a:xfrm>
            <a:off x="470814" y="3705207"/>
            <a:ext cx="6689654" cy="350267"/>
          </a:xfrm>
          <a:prstGeom prst="rect">
            <a:avLst/>
          </a:prstGeom>
        </p:spPr>
        <p:txBody>
          <a:bodyPr/>
          <a:lstStyle/>
          <a:p>
            <a:pPr marL="0" indent="0">
              <a:buNone/>
            </a:pPr>
            <a:r>
              <a:rPr lang="fr-FR" sz="1800" b="1" dirty="0">
                <a:solidFill>
                  <a:srgbClr val="00A79B"/>
                </a:solidFill>
                <a:effectLst/>
                <a:latin typeface="Mont Bold" panose="00000900000000000000" pitchFamily="50" charset="0"/>
              </a:rPr>
              <a:t>4 grands enjeux </a:t>
            </a:r>
            <a:r>
              <a:rPr lang="fr-FR" sz="1800" b="1" dirty="0">
                <a:solidFill>
                  <a:srgbClr val="00A79B"/>
                </a:solidFill>
                <a:latin typeface="Mont Bold" panose="00000900000000000000" pitchFamily="50" charset="0"/>
              </a:rPr>
              <a:t>majeurs</a:t>
            </a:r>
            <a:endParaRPr lang="fr-FR" sz="1800" b="1" dirty="0">
              <a:solidFill>
                <a:srgbClr val="00A79B"/>
              </a:solidFill>
              <a:effectLst/>
              <a:latin typeface="Mont Bold" panose="00000900000000000000" pitchFamily="50" charset="0"/>
            </a:endParaRPr>
          </a:p>
        </p:txBody>
      </p:sp>
      <p:pic>
        <p:nvPicPr>
          <p:cNvPr id="152" name="Image 151" descr="Une image contenant cercle, Graphique, art, conception&#10;&#10;Description générée automatiquement">
            <a:extLst>
              <a:ext uri="{FF2B5EF4-FFF2-40B4-BE49-F238E27FC236}">
                <a16:creationId xmlns:a16="http://schemas.microsoft.com/office/drawing/2014/main" id="{583C3898-C5AB-9D80-034C-386B2E7ABD72}"/>
              </a:ext>
            </a:extLst>
          </p:cNvPr>
          <p:cNvPicPr>
            <a:picLocks noChangeAspect="1"/>
          </p:cNvPicPr>
          <p:nvPr/>
        </p:nvPicPr>
        <p:blipFill>
          <a:blip r:embed="rId3"/>
          <a:stretch>
            <a:fillRect/>
          </a:stretch>
        </p:blipFill>
        <p:spPr>
          <a:xfrm>
            <a:off x="1804354" y="6918875"/>
            <a:ext cx="482920" cy="482920"/>
          </a:xfrm>
          <a:prstGeom prst="rect">
            <a:avLst/>
          </a:prstGeom>
        </p:spPr>
      </p:pic>
      <p:sp>
        <p:nvSpPr>
          <p:cNvPr id="177" name="Espace réservé du texte 12">
            <a:extLst>
              <a:ext uri="{FF2B5EF4-FFF2-40B4-BE49-F238E27FC236}">
                <a16:creationId xmlns:a16="http://schemas.microsoft.com/office/drawing/2014/main" id="{1D5AA0A5-61B2-DEFD-CA55-03B0FEB38195}"/>
              </a:ext>
            </a:extLst>
          </p:cNvPr>
          <p:cNvSpPr txBox="1">
            <a:spLocks/>
          </p:cNvSpPr>
          <p:nvPr/>
        </p:nvSpPr>
        <p:spPr>
          <a:xfrm>
            <a:off x="379077" y="878479"/>
            <a:ext cx="6689654" cy="350267"/>
          </a:xfrm>
          <a:prstGeom prst="rect">
            <a:avLst/>
          </a:prstGeom>
        </p:spPr>
        <p:txBody>
          <a:bodyPr/>
          <a:lst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0" indent="0">
              <a:buFont typeface="Arial" panose="020B0604020202020204" pitchFamily="34" charset="0"/>
              <a:buNone/>
            </a:pPr>
            <a:r>
              <a:rPr lang="fr-FR" sz="1800" b="1" dirty="0">
                <a:solidFill>
                  <a:srgbClr val="00A79B"/>
                </a:solidFill>
                <a:latin typeface="Mont Bold" panose="00000900000000000000" pitchFamily="50" charset="0"/>
              </a:rPr>
              <a:t>Chiffres clés</a:t>
            </a:r>
            <a:endParaRPr lang="fr-FR" sz="1800" dirty="0">
              <a:solidFill>
                <a:srgbClr val="00A79B"/>
              </a:solidFill>
              <a:latin typeface="Mont Bold" panose="00000900000000000000" pitchFamily="50" charset="0"/>
            </a:endParaRPr>
          </a:p>
        </p:txBody>
      </p:sp>
      <p:sp>
        <p:nvSpPr>
          <p:cNvPr id="47" name="ZoneTexte 46">
            <a:extLst>
              <a:ext uri="{FF2B5EF4-FFF2-40B4-BE49-F238E27FC236}">
                <a16:creationId xmlns:a16="http://schemas.microsoft.com/office/drawing/2014/main" id="{A80656AD-EEB1-FAB6-154B-3E424374D960}"/>
              </a:ext>
            </a:extLst>
          </p:cNvPr>
          <p:cNvSpPr txBox="1"/>
          <p:nvPr/>
        </p:nvSpPr>
        <p:spPr>
          <a:xfrm>
            <a:off x="1080871" y="3006158"/>
            <a:ext cx="6255299" cy="553998"/>
          </a:xfrm>
          <a:prstGeom prst="rect">
            <a:avLst/>
          </a:prstGeom>
          <a:noFill/>
        </p:spPr>
        <p:txBody>
          <a:bodyPr wrap="square" rtlCol="0">
            <a:spAutoFit/>
          </a:bodyPr>
          <a:lstStyle/>
          <a:p>
            <a:r>
              <a:rPr lang="fr-FR" sz="1000" b="1" dirty="0">
                <a:solidFill>
                  <a:schemeClr val="accent3"/>
                </a:solidFill>
                <a:latin typeface="Mont Bold" panose="00000900000000000000" pitchFamily="50" charset="0"/>
              </a:rPr>
              <a:t>Métier en tension : métier pour lequel les entreprises ont du mal à recruter en raison d’un manque de candidats </a:t>
            </a:r>
          </a:p>
          <a:p>
            <a:r>
              <a:rPr lang="fr-FR" sz="1000" dirty="0">
                <a:solidFill>
                  <a:schemeClr val="accent3"/>
                </a:solidFill>
                <a:latin typeface="Mont Bold" panose="00000900000000000000" pitchFamily="50" charset="0"/>
              </a:rPr>
              <a:t>Les besoins en techniciens spécialisés se renforcent, du fait des exigences réglementaires sur la gestion des eaux usées et du développement de nouvelles technologies</a:t>
            </a:r>
            <a:endParaRPr lang="fr-FR" sz="1000" i="0" u="none" strike="noStrike" dirty="0">
              <a:solidFill>
                <a:schemeClr val="accent3"/>
              </a:solidFill>
              <a:effectLst/>
              <a:latin typeface="Mont Bold" panose="00000900000000000000" pitchFamily="50" charset="0"/>
              <a:cs typeface="Segoe UI Light" panose="020B0502040204020203" pitchFamily="34" charset="0"/>
            </a:endParaRPr>
          </a:p>
        </p:txBody>
      </p:sp>
      <p:pic>
        <p:nvPicPr>
          <p:cNvPr id="52" name="Image 51" descr="Une image contenant Graphique, cercle, noir et blanc, conception&#10;&#10;Description générée automatiquement">
            <a:extLst>
              <a:ext uri="{FF2B5EF4-FFF2-40B4-BE49-F238E27FC236}">
                <a16:creationId xmlns:a16="http://schemas.microsoft.com/office/drawing/2014/main" id="{01E88714-B3D9-B2F7-09FF-214D1FE6F6E7}"/>
              </a:ext>
            </a:extLst>
          </p:cNvPr>
          <p:cNvPicPr>
            <a:picLocks noChangeAspect="1"/>
          </p:cNvPicPr>
          <p:nvPr/>
        </p:nvPicPr>
        <p:blipFill>
          <a:blip r:embed="rId4"/>
          <a:stretch>
            <a:fillRect/>
          </a:stretch>
        </p:blipFill>
        <p:spPr>
          <a:xfrm>
            <a:off x="5330215" y="6896644"/>
            <a:ext cx="455017" cy="453928"/>
          </a:xfrm>
          <a:prstGeom prst="rect">
            <a:avLst/>
          </a:prstGeom>
        </p:spPr>
      </p:pic>
      <p:pic>
        <p:nvPicPr>
          <p:cNvPr id="54" name="Image 53" descr="Une image contenant logo, symbole, Graphique, conception&#10;&#10;Description générée automatiquement">
            <a:extLst>
              <a:ext uri="{FF2B5EF4-FFF2-40B4-BE49-F238E27FC236}">
                <a16:creationId xmlns:a16="http://schemas.microsoft.com/office/drawing/2014/main" id="{D0D35B4B-1113-3429-AC88-211673BA2848}"/>
              </a:ext>
            </a:extLst>
          </p:cNvPr>
          <p:cNvPicPr>
            <a:picLocks noChangeAspect="1"/>
          </p:cNvPicPr>
          <p:nvPr/>
        </p:nvPicPr>
        <p:blipFill>
          <a:blip r:embed="rId5"/>
          <a:stretch>
            <a:fillRect/>
          </a:stretch>
        </p:blipFill>
        <p:spPr>
          <a:xfrm>
            <a:off x="5330215" y="4244251"/>
            <a:ext cx="405756" cy="404785"/>
          </a:xfrm>
          <a:prstGeom prst="rect">
            <a:avLst/>
          </a:prstGeom>
        </p:spPr>
      </p:pic>
      <p:pic>
        <p:nvPicPr>
          <p:cNvPr id="56" name="Image 55" descr="Une image contenant logo, symbole, Graphique, Police&#10;&#10;Description générée automatiquement">
            <a:extLst>
              <a:ext uri="{FF2B5EF4-FFF2-40B4-BE49-F238E27FC236}">
                <a16:creationId xmlns:a16="http://schemas.microsoft.com/office/drawing/2014/main" id="{089E4EDB-EB33-F7F1-E52C-B39C36920F4C}"/>
              </a:ext>
            </a:extLst>
          </p:cNvPr>
          <p:cNvPicPr>
            <a:picLocks noChangeAspect="1"/>
          </p:cNvPicPr>
          <p:nvPr/>
        </p:nvPicPr>
        <p:blipFill>
          <a:blip r:embed="rId6"/>
          <a:stretch>
            <a:fillRect/>
          </a:stretch>
        </p:blipFill>
        <p:spPr>
          <a:xfrm>
            <a:off x="1845192" y="4198211"/>
            <a:ext cx="455017" cy="453928"/>
          </a:xfrm>
          <a:prstGeom prst="rect">
            <a:avLst/>
          </a:prstGeom>
        </p:spPr>
      </p:pic>
      <p:sp>
        <p:nvSpPr>
          <p:cNvPr id="5" name="ZoneTexte 4">
            <a:extLst>
              <a:ext uri="{FF2B5EF4-FFF2-40B4-BE49-F238E27FC236}">
                <a16:creationId xmlns:a16="http://schemas.microsoft.com/office/drawing/2014/main" id="{689CB05A-0541-14EF-B74D-C38141C5F7F4}"/>
              </a:ext>
            </a:extLst>
          </p:cNvPr>
          <p:cNvSpPr txBox="1"/>
          <p:nvPr/>
        </p:nvSpPr>
        <p:spPr>
          <a:xfrm>
            <a:off x="3182443" y="9956698"/>
            <a:ext cx="1194788"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a:solidFill>
                  <a:srgbClr val="00A79B"/>
                </a:solidFill>
                <a:latin typeface="Mont SemiBold" pitchFamily="2" charset="0"/>
              </a:rPr>
              <a:t>Technicien de réseau assainissement</a:t>
            </a:r>
            <a:endParaRPr lang="fr-FR" sz="600" b="1" i="0">
              <a:solidFill>
                <a:srgbClr val="00A79B"/>
              </a:solidFill>
              <a:effectLst/>
              <a:latin typeface="Mont SemiBold" pitchFamily="2" charset="0"/>
            </a:endParaRPr>
          </a:p>
        </p:txBody>
      </p:sp>
      <p:pic>
        <p:nvPicPr>
          <p:cNvPr id="7" name="Image 6" descr="Une image contenant cercle, Graphique, art, conception&#10;&#10;Description générée automatiquement">
            <a:extLst>
              <a:ext uri="{FF2B5EF4-FFF2-40B4-BE49-F238E27FC236}">
                <a16:creationId xmlns:a16="http://schemas.microsoft.com/office/drawing/2014/main" id="{A4564306-A111-B998-D2E5-E9C2E8F852F8}"/>
              </a:ext>
            </a:extLst>
          </p:cNvPr>
          <p:cNvPicPr>
            <a:picLocks noChangeAspect="1"/>
          </p:cNvPicPr>
          <p:nvPr/>
        </p:nvPicPr>
        <p:blipFill>
          <a:blip r:embed="rId3"/>
          <a:stretch>
            <a:fillRect/>
          </a:stretch>
        </p:blipFill>
        <p:spPr>
          <a:xfrm>
            <a:off x="1744951" y="1361325"/>
            <a:ext cx="368242" cy="368242"/>
          </a:xfrm>
          <a:prstGeom prst="rect">
            <a:avLst/>
          </a:prstGeom>
        </p:spPr>
      </p:pic>
      <p:pic>
        <p:nvPicPr>
          <p:cNvPr id="9" name="Image 8" descr="Une image contenant cercle, Graphique, art, conception&#10;&#10;Description générée automatiquement">
            <a:extLst>
              <a:ext uri="{FF2B5EF4-FFF2-40B4-BE49-F238E27FC236}">
                <a16:creationId xmlns:a16="http://schemas.microsoft.com/office/drawing/2014/main" id="{B4C1CC41-E9D8-C7C0-BF55-21F871C7DAA9}"/>
              </a:ext>
            </a:extLst>
          </p:cNvPr>
          <p:cNvPicPr>
            <a:picLocks noChangeAspect="1"/>
          </p:cNvPicPr>
          <p:nvPr/>
        </p:nvPicPr>
        <p:blipFill>
          <a:blip r:embed="rId3"/>
          <a:stretch>
            <a:fillRect/>
          </a:stretch>
        </p:blipFill>
        <p:spPr>
          <a:xfrm>
            <a:off x="5315264" y="1348073"/>
            <a:ext cx="368242" cy="368242"/>
          </a:xfrm>
          <a:prstGeom prst="rect">
            <a:avLst/>
          </a:prstGeom>
        </p:spPr>
      </p:pic>
      <p:sp>
        <p:nvSpPr>
          <p:cNvPr id="11" name="ZoneTexte 10">
            <a:extLst>
              <a:ext uri="{FF2B5EF4-FFF2-40B4-BE49-F238E27FC236}">
                <a16:creationId xmlns:a16="http://schemas.microsoft.com/office/drawing/2014/main" id="{BA21F53D-8886-FA92-3587-2ECE4DFFE9BC}"/>
              </a:ext>
            </a:extLst>
          </p:cNvPr>
          <p:cNvSpPr txBox="1"/>
          <p:nvPr/>
        </p:nvSpPr>
        <p:spPr>
          <a:xfrm>
            <a:off x="324347" y="1248930"/>
            <a:ext cx="1122181" cy="400110"/>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Salariés  exerçant ce métier en 2023</a:t>
            </a:r>
          </a:p>
        </p:txBody>
      </p:sp>
      <p:sp>
        <p:nvSpPr>
          <p:cNvPr id="14" name="ZoneTexte 13">
            <a:extLst>
              <a:ext uri="{FF2B5EF4-FFF2-40B4-BE49-F238E27FC236}">
                <a16:creationId xmlns:a16="http://schemas.microsoft.com/office/drawing/2014/main" id="{AFA3BC8F-006B-0A97-B1F5-D22FF6B38AF9}"/>
              </a:ext>
            </a:extLst>
          </p:cNvPr>
          <p:cNvSpPr txBox="1"/>
          <p:nvPr/>
        </p:nvSpPr>
        <p:spPr>
          <a:xfrm>
            <a:off x="1411161" y="1224866"/>
            <a:ext cx="1483125" cy="553998"/>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Évolution prévisionnelle des effectifs </a:t>
            </a:r>
          </a:p>
          <a:p>
            <a:pPr algn="ctr"/>
            <a:r>
              <a:rPr lang="fr-FR" sz="1000" dirty="0">
                <a:solidFill>
                  <a:schemeClr val="accent4"/>
                </a:solidFill>
                <a:latin typeface="Mont Bold" panose="00000900000000000000" pitchFamily="50" charset="0"/>
              </a:rPr>
              <a:t>d’ici 2030</a:t>
            </a:r>
          </a:p>
        </p:txBody>
      </p:sp>
      <p:sp>
        <p:nvSpPr>
          <p:cNvPr id="15" name="ZoneTexte 14">
            <a:extLst>
              <a:ext uri="{FF2B5EF4-FFF2-40B4-BE49-F238E27FC236}">
                <a16:creationId xmlns:a16="http://schemas.microsoft.com/office/drawing/2014/main" id="{B5FA542A-5304-0B1A-3ABB-5A65DD845CC5}"/>
              </a:ext>
            </a:extLst>
          </p:cNvPr>
          <p:cNvSpPr txBox="1"/>
          <p:nvPr/>
        </p:nvSpPr>
        <p:spPr>
          <a:xfrm>
            <a:off x="2701512" y="1125999"/>
            <a:ext cx="1333723" cy="707886"/>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Part des départs estimés </a:t>
            </a:r>
          </a:p>
          <a:p>
            <a:pPr algn="ctr"/>
            <a:r>
              <a:rPr lang="fr-FR" sz="1000" dirty="0">
                <a:solidFill>
                  <a:schemeClr val="accent4"/>
                </a:solidFill>
                <a:latin typeface="Mont Bold" panose="00000900000000000000" pitchFamily="50" charset="0"/>
              </a:rPr>
              <a:t>à la retraite</a:t>
            </a:r>
          </a:p>
          <a:p>
            <a:pPr algn="ctr"/>
            <a:r>
              <a:rPr lang="fr-FR" sz="1000" dirty="0">
                <a:solidFill>
                  <a:schemeClr val="accent4"/>
                </a:solidFill>
                <a:latin typeface="Mont Bold" panose="00000900000000000000" pitchFamily="50" charset="0"/>
              </a:rPr>
              <a:t> d’ici 2030</a:t>
            </a:r>
          </a:p>
        </p:txBody>
      </p:sp>
      <p:sp>
        <p:nvSpPr>
          <p:cNvPr id="17" name="ZoneTexte 16">
            <a:extLst>
              <a:ext uri="{FF2B5EF4-FFF2-40B4-BE49-F238E27FC236}">
                <a16:creationId xmlns:a16="http://schemas.microsoft.com/office/drawing/2014/main" id="{89977529-F1B4-C2C5-27E4-529C1E901F11}"/>
              </a:ext>
            </a:extLst>
          </p:cNvPr>
          <p:cNvSpPr txBox="1"/>
          <p:nvPr/>
        </p:nvSpPr>
        <p:spPr>
          <a:xfrm>
            <a:off x="3981085" y="1241245"/>
            <a:ext cx="1122181" cy="553998"/>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Besoins en recrutement à l’horizon 2030</a:t>
            </a:r>
          </a:p>
        </p:txBody>
      </p:sp>
      <p:sp>
        <p:nvSpPr>
          <p:cNvPr id="18" name="ZoneTexte 17">
            <a:extLst>
              <a:ext uri="{FF2B5EF4-FFF2-40B4-BE49-F238E27FC236}">
                <a16:creationId xmlns:a16="http://schemas.microsoft.com/office/drawing/2014/main" id="{56CCC8D1-32FC-3FE7-EE77-7A5643C86C1A}"/>
              </a:ext>
            </a:extLst>
          </p:cNvPr>
          <p:cNvSpPr txBox="1"/>
          <p:nvPr/>
        </p:nvSpPr>
        <p:spPr>
          <a:xfrm>
            <a:off x="5085287" y="1112794"/>
            <a:ext cx="1122181" cy="707886"/>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Part d’entreprises déclarant des difficultés à recruter</a:t>
            </a:r>
          </a:p>
        </p:txBody>
      </p:sp>
      <p:pic>
        <p:nvPicPr>
          <p:cNvPr id="19" name="Image 18">
            <a:extLst>
              <a:ext uri="{FF2B5EF4-FFF2-40B4-BE49-F238E27FC236}">
                <a16:creationId xmlns:a16="http://schemas.microsoft.com/office/drawing/2014/main" id="{23D7C580-905F-0BC0-6B70-7F0E8CDC1C9A}"/>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01499" y="1892325"/>
            <a:ext cx="501650" cy="412750"/>
          </a:xfrm>
          <a:prstGeom prst="rect">
            <a:avLst/>
          </a:prstGeom>
        </p:spPr>
      </p:pic>
      <p:pic>
        <p:nvPicPr>
          <p:cNvPr id="20" name="Image 19">
            <a:extLst>
              <a:ext uri="{FF2B5EF4-FFF2-40B4-BE49-F238E27FC236}">
                <a16:creationId xmlns:a16="http://schemas.microsoft.com/office/drawing/2014/main" id="{4E633A09-437B-9B33-1066-657F75538EB3}"/>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75476" y="1803425"/>
            <a:ext cx="533400" cy="501650"/>
          </a:xfrm>
          <a:prstGeom prst="rect">
            <a:avLst/>
          </a:prstGeom>
        </p:spPr>
      </p:pic>
      <p:sp>
        <p:nvSpPr>
          <p:cNvPr id="21" name="ZoneTexte 20">
            <a:extLst>
              <a:ext uri="{FF2B5EF4-FFF2-40B4-BE49-F238E27FC236}">
                <a16:creationId xmlns:a16="http://schemas.microsoft.com/office/drawing/2014/main" id="{099B1E9C-BCC7-8BCC-AB3A-4860ABCD5E6E}"/>
              </a:ext>
            </a:extLst>
          </p:cNvPr>
          <p:cNvSpPr txBox="1"/>
          <p:nvPr/>
        </p:nvSpPr>
        <p:spPr>
          <a:xfrm>
            <a:off x="6035940" y="1285065"/>
            <a:ext cx="1441082" cy="400110"/>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Typologie du métier (porteur, sensible…)</a:t>
            </a:r>
          </a:p>
        </p:txBody>
      </p:sp>
      <p:pic>
        <p:nvPicPr>
          <p:cNvPr id="22" name="Image 21">
            <a:extLst>
              <a:ext uri="{FF2B5EF4-FFF2-40B4-BE49-F238E27FC236}">
                <a16:creationId xmlns:a16="http://schemas.microsoft.com/office/drawing/2014/main" id="{A2E6DC43-CEFF-2146-546E-FE6B48255109}"/>
              </a:ext>
            </a:extLst>
          </p:cNvPr>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14192" y="1790028"/>
            <a:ext cx="635000" cy="527050"/>
          </a:xfrm>
          <a:prstGeom prst="rect">
            <a:avLst/>
          </a:prstGeom>
        </p:spPr>
      </p:pic>
      <p:pic>
        <p:nvPicPr>
          <p:cNvPr id="23" name="Image 22">
            <a:extLst>
              <a:ext uri="{FF2B5EF4-FFF2-40B4-BE49-F238E27FC236}">
                <a16:creationId xmlns:a16="http://schemas.microsoft.com/office/drawing/2014/main" id="{AB361BAC-C710-73A3-AE4C-9787C025EE1C}"/>
              </a:ext>
            </a:extLst>
          </p:cNvPr>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33510" y="1776979"/>
            <a:ext cx="580379" cy="553998"/>
          </a:xfrm>
          <a:prstGeom prst="rect">
            <a:avLst/>
          </a:prstGeom>
        </p:spPr>
      </p:pic>
      <p:sp>
        <p:nvSpPr>
          <p:cNvPr id="24" name="ZoneTexte 23">
            <a:extLst>
              <a:ext uri="{FF2B5EF4-FFF2-40B4-BE49-F238E27FC236}">
                <a16:creationId xmlns:a16="http://schemas.microsoft.com/office/drawing/2014/main" id="{D0356FCF-2F7F-B2F5-CB4E-7BEB4A97F22B}"/>
              </a:ext>
            </a:extLst>
          </p:cNvPr>
          <p:cNvSpPr txBox="1"/>
          <p:nvPr/>
        </p:nvSpPr>
        <p:spPr>
          <a:xfrm>
            <a:off x="379077" y="2421867"/>
            <a:ext cx="821878"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1058</a:t>
            </a:r>
          </a:p>
        </p:txBody>
      </p:sp>
      <p:sp>
        <p:nvSpPr>
          <p:cNvPr id="25" name="ZoneTexte 24">
            <a:extLst>
              <a:ext uri="{FF2B5EF4-FFF2-40B4-BE49-F238E27FC236}">
                <a16:creationId xmlns:a16="http://schemas.microsoft.com/office/drawing/2014/main" id="{45089153-8517-4516-1DED-92B614A36AE3}"/>
              </a:ext>
            </a:extLst>
          </p:cNvPr>
          <p:cNvSpPr txBox="1"/>
          <p:nvPr/>
        </p:nvSpPr>
        <p:spPr>
          <a:xfrm>
            <a:off x="1603136" y="2420983"/>
            <a:ext cx="821878"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+3%</a:t>
            </a:r>
          </a:p>
        </p:txBody>
      </p:sp>
      <p:sp>
        <p:nvSpPr>
          <p:cNvPr id="42" name="ZoneTexte 41">
            <a:extLst>
              <a:ext uri="{FF2B5EF4-FFF2-40B4-BE49-F238E27FC236}">
                <a16:creationId xmlns:a16="http://schemas.microsoft.com/office/drawing/2014/main" id="{9C1131FE-C295-3C31-E8F6-0D8F4539B046}"/>
              </a:ext>
            </a:extLst>
          </p:cNvPr>
          <p:cNvSpPr txBox="1"/>
          <p:nvPr/>
        </p:nvSpPr>
        <p:spPr>
          <a:xfrm>
            <a:off x="2959288" y="2274115"/>
            <a:ext cx="821878" cy="646331"/>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343 (32%)</a:t>
            </a:r>
          </a:p>
        </p:txBody>
      </p:sp>
      <p:sp>
        <p:nvSpPr>
          <p:cNvPr id="43" name="ZoneTexte 42">
            <a:extLst>
              <a:ext uri="{FF2B5EF4-FFF2-40B4-BE49-F238E27FC236}">
                <a16:creationId xmlns:a16="http://schemas.microsoft.com/office/drawing/2014/main" id="{61A02A85-2D29-031A-B217-A4DE0136A225}"/>
              </a:ext>
            </a:extLst>
          </p:cNvPr>
          <p:cNvSpPr txBox="1"/>
          <p:nvPr/>
        </p:nvSpPr>
        <p:spPr>
          <a:xfrm>
            <a:off x="4012417" y="2404247"/>
            <a:ext cx="1002913"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257</a:t>
            </a:r>
          </a:p>
        </p:txBody>
      </p:sp>
      <p:sp>
        <p:nvSpPr>
          <p:cNvPr id="44" name="ZoneTexte 43">
            <a:extLst>
              <a:ext uri="{FF2B5EF4-FFF2-40B4-BE49-F238E27FC236}">
                <a16:creationId xmlns:a16="http://schemas.microsoft.com/office/drawing/2014/main" id="{ADFB22AF-3362-A3D6-79F8-E90B8AC8089B}"/>
              </a:ext>
            </a:extLst>
          </p:cNvPr>
          <p:cNvSpPr txBox="1"/>
          <p:nvPr/>
        </p:nvSpPr>
        <p:spPr>
          <a:xfrm>
            <a:off x="5169338" y="2412615"/>
            <a:ext cx="1002913"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68%*</a:t>
            </a:r>
          </a:p>
        </p:txBody>
      </p:sp>
      <p:pic>
        <p:nvPicPr>
          <p:cNvPr id="45" name="Image 44">
            <a:extLst>
              <a:ext uri="{FF2B5EF4-FFF2-40B4-BE49-F238E27FC236}">
                <a16:creationId xmlns:a16="http://schemas.microsoft.com/office/drawing/2014/main" id="{0CEF4B46-0D24-DCAF-2380-23AC1F254DF1}"/>
              </a:ext>
            </a:extLst>
          </p:cNvPr>
          <p:cNvPicPr>
            <a:picLocks noChangeAspect="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3822" y="1802928"/>
            <a:ext cx="546100" cy="488950"/>
          </a:xfrm>
          <a:prstGeom prst="rect">
            <a:avLst/>
          </a:prstGeom>
        </p:spPr>
      </p:pic>
      <p:pic>
        <p:nvPicPr>
          <p:cNvPr id="46" name="Graphique 45" descr="Porte-documents avec un remplissage uni">
            <a:extLst>
              <a:ext uri="{FF2B5EF4-FFF2-40B4-BE49-F238E27FC236}">
                <a16:creationId xmlns:a16="http://schemas.microsoft.com/office/drawing/2014/main" id="{E2CC876C-E008-491C-40BE-F56F6C7C1A2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01000" y="1851452"/>
            <a:ext cx="412750" cy="412750"/>
          </a:xfrm>
          <a:prstGeom prst="rect">
            <a:avLst/>
          </a:prstGeom>
        </p:spPr>
      </p:pic>
      <p:sp>
        <p:nvSpPr>
          <p:cNvPr id="48" name="ZoneTexte 47">
            <a:extLst>
              <a:ext uri="{FF2B5EF4-FFF2-40B4-BE49-F238E27FC236}">
                <a16:creationId xmlns:a16="http://schemas.microsoft.com/office/drawing/2014/main" id="{31EB076E-A53D-4FCA-36CA-2509DB9F739E}"/>
              </a:ext>
            </a:extLst>
          </p:cNvPr>
          <p:cNvSpPr txBox="1"/>
          <p:nvPr/>
        </p:nvSpPr>
        <p:spPr>
          <a:xfrm>
            <a:off x="6092151" y="2255930"/>
            <a:ext cx="1263070" cy="646331"/>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Métier en tension</a:t>
            </a:r>
          </a:p>
        </p:txBody>
      </p:sp>
      <p:sp>
        <p:nvSpPr>
          <p:cNvPr id="2" name="ZoneTexte 1">
            <a:extLst>
              <a:ext uri="{FF2B5EF4-FFF2-40B4-BE49-F238E27FC236}">
                <a16:creationId xmlns:a16="http://schemas.microsoft.com/office/drawing/2014/main" id="{3D22DD7B-C7D2-3094-A6D0-85BD53196216}"/>
              </a:ext>
            </a:extLst>
          </p:cNvPr>
          <p:cNvSpPr txBox="1"/>
          <p:nvPr/>
        </p:nvSpPr>
        <p:spPr>
          <a:xfrm>
            <a:off x="3747958" y="3807208"/>
            <a:ext cx="3796837"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i="1" dirty="0">
                <a:solidFill>
                  <a:schemeClr val="accent4"/>
                </a:solidFill>
                <a:latin typeface="Mont Bold" panose="00000900000000000000" pitchFamily="50" charset="0"/>
              </a:rPr>
              <a:t>*donnée pour l'ensemble des techniciens de maintenance et de réseau</a:t>
            </a:r>
          </a:p>
        </p:txBody>
      </p:sp>
    </p:spTree>
    <p:extLst>
      <p:ext uri="{BB962C8B-B14F-4D97-AF65-F5344CB8AC3E}">
        <p14:creationId xmlns:p14="http://schemas.microsoft.com/office/powerpoint/2010/main" val="101622020"/>
      </p:ext>
    </p:extLst>
  </p:cSld>
  <p:clrMapOvr>
    <a:masterClrMapping/>
  </p:clrMapOvr>
</p:sld>
</file>

<file path=ppt/theme/theme1.xml><?xml version="1.0" encoding="utf-8"?>
<a:theme xmlns:a="http://schemas.openxmlformats.org/drawingml/2006/main" name="Thème Office">
  <a:themeElements>
    <a:clrScheme name="AKTO 2">
      <a:dk1>
        <a:srgbClr val="000000"/>
      </a:dk1>
      <a:lt1>
        <a:srgbClr val="FFFFFF"/>
      </a:lt1>
      <a:dk2>
        <a:srgbClr val="44546A"/>
      </a:dk2>
      <a:lt2>
        <a:srgbClr val="E7E6E6"/>
      </a:lt2>
      <a:accent1>
        <a:srgbClr val="1C4851"/>
      </a:accent1>
      <a:accent2>
        <a:srgbClr val="00A89B"/>
      </a:accent2>
      <a:accent3>
        <a:srgbClr val="27348B"/>
      </a:accent3>
      <a:accent4>
        <a:srgbClr val="563089"/>
      </a:accent4>
      <a:accent5>
        <a:srgbClr val="ED6D8E"/>
      </a:accent5>
      <a:accent6>
        <a:srgbClr val="F7A517"/>
      </a:accent6>
      <a:hlink>
        <a:srgbClr val="F7A517"/>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A75E3C89D21D48A86EEF8CB3BC6571" ma:contentTypeVersion="16" ma:contentTypeDescription="Crée un document." ma:contentTypeScope="" ma:versionID="f7d41a028c2ad46cdb90eac88636de60">
  <xsd:schema xmlns:xsd="http://www.w3.org/2001/XMLSchema" xmlns:xs="http://www.w3.org/2001/XMLSchema" xmlns:p="http://schemas.microsoft.com/office/2006/metadata/properties" xmlns:ns2="31e792db-3c04-43f9-9a7b-cf6e2ec22428" xmlns:ns3="09f03b92-ed2f-4a24-afa0-5f00a7e9f3ea" targetNamespace="http://schemas.microsoft.com/office/2006/metadata/properties" ma:root="true" ma:fieldsID="10119c1023c3e0cc79bf1ef242815f68" ns2:_="" ns3:_="">
    <xsd:import namespace="31e792db-3c04-43f9-9a7b-cf6e2ec22428"/>
    <xsd:import namespace="09f03b92-ed2f-4a24-afa0-5f00a7e9f3e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792db-3c04-43f9-9a7b-cf6e2ec224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0831a019-066d-4aac-b1cc-22567cb129a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f03b92-ed2f-4a24-afa0-5f00a7e9f3e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e15059cc-efee-4de2-81c7-9974ca3a61cd}" ma:internalName="TaxCatchAll" ma:showField="CatchAllData" ma:web="09f03b92-ed2f-4a24-afa0-5f00a7e9f3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1e792db-3c04-43f9-9a7b-cf6e2ec22428">
      <Terms xmlns="http://schemas.microsoft.com/office/infopath/2007/PartnerControls"/>
    </lcf76f155ced4ddcb4097134ff3c332f>
    <TaxCatchAll xmlns="09f03b92-ed2f-4a24-afa0-5f00a7e9f3e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863F6E-DEA6-4EEE-87B8-3599AC4E8870}"/>
</file>

<file path=customXml/itemProps2.xml><?xml version="1.0" encoding="utf-8"?>
<ds:datastoreItem xmlns:ds="http://schemas.openxmlformats.org/officeDocument/2006/customXml" ds:itemID="{26E0CCBA-58E5-4AA7-83DC-27608EA0C093}">
  <ds:schemaRefs>
    <ds:schemaRef ds:uri="http://purl.org/dc/elements/1.1/"/>
    <ds:schemaRef ds:uri="http://www.w3.org/XML/1998/namespace"/>
    <ds:schemaRef ds:uri="http://schemas.microsoft.com/office/2006/metadata/properties"/>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e8147664-7ee9-442d-b0ab-bb4211aebd4c"/>
    <ds:schemaRef ds:uri="29a1e0e6-44ab-47ba-9722-0c9699707323"/>
    <ds:schemaRef ds:uri="31e792db-3c04-43f9-9a7b-cf6e2ec22428"/>
    <ds:schemaRef ds:uri="09f03b92-ed2f-4a24-afa0-5f00a7e9f3ea"/>
  </ds:schemaRefs>
</ds:datastoreItem>
</file>

<file path=customXml/itemProps3.xml><?xml version="1.0" encoding="utf-8"?>
<ds:datastoreItem xmlns:ds="http://schemas.openxmlformats.org/officeDocument/2006/customXml" ds:itemID="{D9D7DCE2-29FE-4DB8-BEF9-EABF54856E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193</TotalTime>
  <Words>943</Words>
  <Application>Microsoft Office PowerPoint</Application>
  <PresentationFormat>Personnalisé</PresentationFormat>
  <Paragraphs>128</Paragraphs>
  <Slides>5</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vt:i4>
      </vt:variant>
    </vt:vector>
  </HeadingPairs>
  <TitlesOfParts>
    <vt:vector size="13" baseType="lpstr">
      <vt:lpstr>Arial</vt:lpstr>
      <vt:lpstr>Calibri</vt:lpstr>
      <vt:lpstr>Mont</vt:lpstr>
      <vt:lpstr>Mont Bold</vt:lpstr>
      <vt:lpstr>Mont Heavy</vt:lpstr>
      <vt:lpstr>Mont SemiBold</vt:lpstr>
      <vt:lpstr>Mont SemiBold Italic</vt:lpstr>
      <vt:lpstr>Thème Office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Melanie Torda</dc:creator>
  <cp:lastModifiedBy>Erwann TISON</cp:lastModifiedBy>
  <cp:revision>8</cp:revision>
  <dcterms:created xsi:type="dcterms:W3CDTF">2023-06-06T13:26:51Z</dcterms:created>
  <dcterms:modified xsi:type="dcterms:W3CDTF">2025-01-14T10:27:45Z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0x010100E9A75E3C89D21D48A86EEF8CB3BC6571</vt:lpwstr>
  </property>
  <property fmtid="{D5CDD505-2E9C-101B-9397-08002B2CF9AE}" pid="3" name="MediaServiceImageTags">
    <vt:lpwstr/>
  </property>
</Properties>
</file>