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0777A2-3B5A-F04F-2EE3-999AB7D3A99C}" name="Lidia FISCHER" initials="LF" userId="S::lidia.fischer@akto.fr::02036b47-f28a-420c-96c2-252f93c25085" providerId="AD"/>
  <p188:author id="{3C9524AF-3003-A514-04EE-EAFC66CEC532}" name="Erwann TISON" initials="ET" userId="S::erwann.tison@akto.fr::908daaff-3091-4ef0-8315-94952acb7697"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8D095-FD2D-4FB0-BD45-92DAB285B903}" v="2" dt="2025-01-14T10:18:17.4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23503FE0-C64F-4184-A251-AC68627A0708}"/>
    <pc:docChg chg="custSel modSld">
      <pc:chgData name="Erwann TISON" userId="908daaff-3091-4ef0-8315-94952acb7697" providerId="ADAL" clId="{23503FE0-C64F-4184-A251-AC68627A0708}" dt="2024-12-20T10:09:22.023" v="6" actId="1076"/>
      <pc:docMkLst>
        <pc:docMk/>
      </pc:docMkLst>
      <pc:sldChg chg="delSp modSp mod">
        <pc:chgData name="Erwann TISON" userId="908daaff-3091-4ef0-8315-94952acb7697" providerId="ADAL" clId="{23503FE0-C64F-4184-A251-AC68627A0708}" dt="2024-12-20T10:09:03.125" v="3" actId="1076"/>
        <pc:sldMkLst>
          <pc:docMk/>
          <pc:sldMk cId="2521814416" sldId="273"/>
        </pc:sldMkLst>
        <pc:spChg chg="mod">
          <ac:chgData name="Erwann TISON" userId="908daaff-3091-4ef0-8315-94952acb7697" providerId="ADAL" clId="{23503FE0-C64F-4184-A251-AC68627A0708}" dt="2024-12-20T10:09:03.125" v="3" actId="1076"/>
          <ac:spMkLst>
            <pc:docMk/>
            <pc:sldMk cId="2521814416" sldId="273"/>
            <ac:spMk id="34" creationId="{0C2EE706-5A98-1688-30A6-947809F8DAAB}"/>
          </ac:spMkLst>
        </pc:spChg>
        <pc:spChg chg="mod">
          <ac:chgData name="Erwann TISON" userId="908daaff-3091-4ef0-8315-94952acb7697" providerId="ADAL" clId="{23503FE0-C64F-4184-A251-AC68627A0708}" dt="2024-12-20T10:09:00.170" v="2" actId="1076"/>
          <ac:spMkLst>
            <pc:docMk/>
            <pc:sldMk cId="2521814416" sldId="273"/>
            <ac:spMk id="36" creationId="{93313E85-DC4F-1A92-F70E-0493EAA5BB43}"/>
          </ac:spMkLst>
        </pc:spChg>
      </pc:sldChg>
      <pc:sldChg chg="modSp mod">
        <pc:chgData name="Erwann TISON" userId="908daaff-3091-4ef0-8315-94952acb7697" providerId="ADAL" clId="{23503FE0-C64F-4184-A251-AC68627A0708}" dt="2024-12-20T10:09:22.023" v="6" actId="1076"/>
        <pc:sldMkLst>
          <pc:docMk/>
          <pc:sldMk cId="1909979533" sldId="280"/>
        </pc:sldMkLst>
        <pc:cxnChg chg="mod">
          <ac:chgData name="Erwann TISON" userId="908daaff-3091-4ef0-8315-94952acb7697" providerId="ADAL" clId="{23503FE0-C64F-4184-A251-AC68627A0708}" dt="2024-12-20T10:09:22.023" v="6" actId="1076"/>
          <ac:cxnSpMkLst>
            <pc:docMk/>
            <pc:sldMk cId="1909979533" sldId="280"/>
            <ac:cxnSpMk id="7" creationId="{48A0AAD0-99AD-33F1-0F3C-ED75AB396089}"/>
          </ac:cxnSpMkLst>
        </pc:cxnChg>
        <pc:cxnChg chg="mod">
          <ac:chgData name="Erwann TISON" userId="908daaff-3091-4ef0-8315-94952acb7697" providerId="ADAL" clId="{23503FE0-C64F-4184-A251-AC68627A0708}" dt="2024-12-20T10:09:09.729" v="4" actId="1076"/>
          <ac:cxnSpMkLst>
            <pc:docMk/>
            <pc:sldMk cId="1909979533" sldId="280"/>
            <ac:cxnSpMk id="18" creationId="{310E963C-055B-FE51-4AE2-2DAD42E18A4C}"/>
          </ac:cxnSpMkLst>
        </pc:cxnChg>
        <pc:cxnChg chg="mod">
          <ac:chgData name="Erwann TISON" userId="908daaff-3091-4ef0-8315-94952acb7697" providerId="ADAL" clId="{23503FE0-C64F-4184-A251-AC68627A0708}" dt="2024-12-20T10:09:12.244" v="5" actId="1076"/>
          <ac:cxnSpMkLst>
            <pc:docMk/>
            <pc:sldMk cId="1909979533" sldId="280"/>
            <ac:cxnSpMk id="20" creationId="{1E601217-47BC-D673-5C71-E48D70F06D07}"/>
          </ac:cxnSpMkLst>
        </pc:cxnChg>
      </pc:sldChg>
    </pc:docChg>
  </pc:docChgLst>
  <pc:docChgLst>
    <pc:chgData name="Erwann TISON" userId="908daaff-3091-4ef0-8315-94952acb7697" providerId="ADAL" clId="{2BA8D095-FD2D-4FB0-BD45-92DAB285B903}"/>
    <pc:docChg chg="custSel modSld">
      <pc:chgData name="Erwann TISON" userId="908daaff-3091-4ef0-8315-94952acb7697" providerId="ADAL" clId="{2BA8D095-FD2D-4FB0-BD45-92DAB285B903}" dt="2025-01-14T10:33:59.423" v="25" actId="14100"/>
      <pc:docMkLst>
        <pc:docMk/>
      </pc:docMkLst>
      <pc:sldChg chg="delSp mod">
        <pc:chgData name="Erwann TISON" userId="908daaff-3091-4ef0-8315-94952acb7697" providerId="ADAL" clId="{2BA8D095-FD2D-4FB0-BD45-92DAB285B903}" dt="2025-01-14T10:17:49.240" v="0" actId="478"/>
        <pc:sldMkLst>
          <pc:docMk/>
          <pc:sldMk cId="2521814416" sldId="273"/>
        </pc:sldMkLst>
        <pc:spChg chg="del">
          <ac:chgData name="Erwann TISON" userId="908daaff-3091-4ef0-8315-94952acb7697" providerId="ADAL" clId="{2BA8D095-FD2D-4FB0-BD45-92DAB285B903}" dt="2025-01-14T10:17:49.240" v="0" actId="478"/>
          <ac:spMkLst>
            <pc:docMk/>
            <pc:sldMk cId="2521814416" sldId="273"/>
            <ac:spMk id="13" creationId="{492BA866-D978-43F5-83E7-45E236526029}"/>
          </ac:spMkLst>
        </pc:spChg>
      </pc:sldChg>
      <pc:sldChg chg="addSp modSp mod">
        <pc:chgData name="Erwann TISON" userId="908daaff-3091-4ef0-8315-94952acb7697" providerId="ADAL" clId="{2BA8D095-FD2D-4FB0-BD45-92DAB285B903}" dt="2025-01-14T10:33:59.423" v="25" actId="14100"/>
        <pc:sldMkLst>
          <pc:docMk/>
          <pc:sldMk cId="87585754" sldId="282"/>
        </pc:sldMkLst>
        <pc:spChg chg="add mod">
          <ac:chgData name="Erwann TISON" userId="908daaff-3091-4ef0-8315-94952acb7697" providerId="ADAL" clId="{2BA8D095-FD2D-4FB0-BD45-92DAB285B903}" dt="2025-01-14T10:18:11.261" v="4" actId="1076"/>
          <ac:spMkLst>
            <pc:docMk/>
            <pc:sldMk cId="87585754" sldId="282"/>
            <ac:spMk id="2" creationId="{7065E26B-B1C5-89E0-5B61-1AF64354567E}"/>
          </ac:spMkLst>
        </pc:spChg>
        <pc:spChg chg="add mod">
          <ac:chgData name="Erwann TISON" userId="908daaff-3091-4ef0-8315-94952acb7697" providerId="ADAL" clId="{2BA8D095-FD2D-4FB0-BD45-92DAB285B903}" dt="2025-01-14T10:33:59.423" v="25" actId="14100"/>
          <ac:spMkLst>
            <pc:docMk/>
            <pc:sldMk cId="87585754" sldId="282"/>
            <ac:spMk id="3" creationId="{18122A4C-8EDA-468A-F8C4-4DCED0C45D6C}"/>
          </ac:spMkLst>
        </pc:spChg>
      </pc:sldChg>
    </pc:docChg>
  </pc:docChgLst>
  <pc:docChgLst>
    <pc:chgData name="Léa MARTINET" userId="87e4074a-f578-4a9d-accc-b066c1a216d3" providerId="ADAL" clId="{7E0419FE-E11F-4BED-AA46-642C5CACED95}"/>
    <pc:docChg chg="custSel modSld">
      <pc:chgData name="Léa MARTINET" userId="87e4074a-f578-4a9d-accc-b066c1a216d3" providerId="ADAL" clId="{7E0419FE-E11F-4BED-AA46-642C5CACED95}" dt="2024-12-16T15:10:28.444" v="175" actId="20577"/>
      <pc:docMkLst>
        <pc:docMk/>
      </pc:docMkLst>
      <pc:sldChg chg="modSp mod">
        <pc:chgData name="Léa MARTINET" userId="87e4074a-f578-4a9d-accc-b066c1a216d3" providerId="ADAL" clId="{7E0419FE-E11F-4BED-AA46-642C5CACED95}" dt="2024-12-16T15:10:28.444" v="175" actId="20577"/>
        <pc:sldMkLst>
          <pc:docMk/>
          <pc:sldMk cId="2985587182" sldId="278"/>
        </pc:sldMkLst>
        <pc:spChg chg="mod">
          <ac:chgData name="Léa MARTINET" userId="87e4074a-f578-4a9d-accc-b066c1a216d3" providerId="ADAL" clId="{7E0419FE-E11F-4BED-AA46-642C5CACED95}" dt="2024-12-16T15:10:28.444" v="175" actId="20577"/>
          <ac:spMkLst>
            <pc:docMk/>
            <pc:sldMk cId="2985587182" sldId="278"/>
            <ac:spMk id="9" creationId="{1B5AD96F-21B2-1BBC-2363-25E0979028D6}"/>
          </ac:spMkLst>
        </pc:spChg>
      </pc:sldChg>
    </pc:docChg>
  </pc:docChgLst>
  <pc:docChgLst>
    <pc:chgData name="Samuel BELLOT" userId="ea89b4e8-fe6d-4e9f-8b00-4490851a1e93" providerId="ADAL" clId="{45EF51B2-46BF-4679-96D4-2EEDD0ADD25B}"/>
    <pc:docChg chg="undo custSel modSld modMainMaster">
      <pc:chgData name="Samuel BELLOT" userId="ea89b4e8-fe6d-4e9f-8b00-4490851a1e93" providerId="ADAL" clId="{45EF51B2-46BF-4679-96D4-2EEDD0ADD25B}" dt="2024-12-19T11:55:34.949" v="326" actId="20577"/>
      <pc:docMkLst>
        <pc:docMk/>
      </pc:docMkLst>
      <pc:sldChg chg="modSp mod">
        <pc:chgData name="Samuel BELLOT" userId="ea89b4e8-fe6d-4e9f-8b00-4490851a1e93" providerId="ADAL" clId="{45EF51B2-46BF-4679-96D4-2EEDD0ADD25B}" dt="2024-11-27T14:45:31.352" v="123" actId="1076"/>
        <pc:sldMkLst>
          <pc:docMk/>
          <pc:sldMk cId="2521814416" sldId="273"/>
        </pc:sldMkLst>
        <pc:spChg chg="mod">
          <ac:chgData name="Samuel BELLOT" userId="ea89b4e8-fe6d-4e9f-8b00-4490851a1e93" providerId="ADAL" clId="{45EF51B2-46BF-4679-96D4-2EEDD0ADD25B}" dt="2024-11-27T14:45:31.352" v="123" actId="1076"/>
          <ac:spMkLst>
            <pc:docMk/>
            <pc:sldMk cId="2521814416" sldId="273"/>
            <ac:spMk id="6" creationId="{2EB1A7D7-ACB4-DA6A-B95C-C4A8420589CB}"/>
          </ac:spMkLst>
        </pc:spChg>
        <pc:spChg chg="mod">
          <ac:chgData name="Samuel BELLOT" userId="ea89b4e8-fe6d-4e9f-8b00-4490851a1e93" providerId="ADAL" clId="{45EF51B2-46BF-4679-96D4-2EEDD0ADD25B}" dt="2024-11-27T14:40:17.013" v="12" actId="20577"/>
          <ac:spMkLst>
            <pc:docMk/>
            <pc:sldMk cId="2521814416" sldId="273"/>
            <ac:spMk id="28" creationId="{EEB237CA-1B7C-2F55-6775-124CF1DA8941}"/>
          </ac:spMkLst>
        </pc:spChg>
        <pc:spChg chg="mod">
          <ac:chgData name="Samuel BELLOT" userId="ea89b4e8-fe6d-4e9f-8b00-4490851a1e93" providerId="ADAL" clId="{45EF51B2-46BF-4679-96D4-2EEDD0ADD25B}" dt="2024-11-27T14:40:35.962" v="20" actId="20577"/>
          <ac:spMkLst>
            <pc:docMk/>
            <pc:sldMk cId="2521814416" sldId="273"/>
            <ac:spMk id="30" creationId="{D84E3D45-C29D-EECD-B9D7-DC13B3FA6DDF}"/>
          </ac:spMkLst>
        </pc:spChg>
      </pc:sldChg>
      <pc:sldChg chg="modSp mod">
        <pc:chgData name="Samuel BELLOT" userId="ea89b4e8-fe6d-4e9f-8b00-4490851a1e93" providerId="ADAL" clId="{45EF51B2-46BF-4679-96D4-2EEDD0ADD25B}" dt="2024-12-19T11:55:34.949" v="326" actId="20577"/>
        <pc:sldMkLst>
          <pc:docMk/>
          <pc:sldMk cId="2985587182" sldId="278"/>
        </pc:sldMkLst>
        <pc:spChg chg="mod">
          <ac:chgData name="Samuel BELLOT" userId="ea89b4e8-fe6d-4e9f-8b00-4490851a1e93" providerId="ADAL" clId="{45EF51B2-46BF-4679-96D4-2EEDD0ADD25B}" dt="2024-12-19T11:47:36.694" v="291" actId="1076"/>
          <ac:spMkLst>
            <pc:docMk/>
            <pc:sldMk cId="2985587182" sldId="278"/>
            <ac:spMk id="3" creationId="{A51A0671-9F5C-3DA2-CFA4-38874EBE21D9}"/>
          </ac:spMkLst>
        </pc:spChg>
        <pc:spChg chg="mod">
          <ac:chgData name="Samuel BELLOT" userId="ea89b4e8-fe6d-4e9f-8b00-4490851a1e93" providerId="ADAL" clId="{45EF51B2-46BF-4679-96D4-2EEDD0ADD25B}" dt="2024-12-19T11:55:34.949" v="326" actId="20577"/>
          <ac:spMkLst>
            <pc:docMk/>
            <pc:sldMk cId="2985587182" sldId="278"/>
            <ac:spMk id="5" creationId="{BE6DD7F7-A849-F279-E668-EDA016DC6796}"/>
          </ac:spMkLst>
        </pc:spChg>
        <pc:spChg chg="mod">
          <ac:chgData name="Samuel BELLOT" userId="ea89b4e8-fe6d-4e9f-8b00-4490851a1e93" providerId="ADAL" clId="{45EF51B2-46BF-4679-96D4-2EEDD0ADD25B}" dt="2024-12-19T11:48:15.642" v="322" actId="20577"/>
          <ac:spMkLst>
            <pc:docMk/>
            <pc:sldMk cId="2985587182" sldId="278"/>
            <ac:spMk id="9" creationId="{1B5AD96F-21B2-1BBC-2363-25E0979028D6}"/>
          </ac:spMkLst>
        </pc:spChg>
        <pc:spChg chg="mod">
          <ac:chgData name="Samuel BELLOT" userId="ea89b4e8-fe6d-4e9f-8b00-4490851a1e93" providerId="ADAL" clId="{45EF51B2-46BF-4679-96D4-2EEDD0ADD25B}" dt="2024-12-19T11:47:36.694" v="291" actId="1076"/>
          <ac:spMkLst>
            <pc:docMk/>
            <pc:sldMk cId="2985587182" sldId="278"/>
            <ac:spMk id="25" creationId="{B73D3ECA-078C-8FD8-0D04-1DC99C2D543C}"/>
          </ac:spMkLst>
        </pc:spChg>
        <pc:picChg chg="mod">
          <ac:chgData name="Samuel BELLOT" userId="ea89b4e8-fe6d-4e9f-8b00-4490851a1e93" providerId="ADAL" clId="{45EF51B2-46BF-4679-96D4-2EEDD0ADD25B}" dt="2024-12-19T11:47:36.694" v="291" actId="1076"/>
          <ac:picMkLst>
            <pc:docMk/>
            <pc:sldMk cId="2985587182" sldId="278"/>
            <ac:picMk id="7" creationId="{32A7EFA0-A151-4D6A-006D-D2DB5147616A}"/>
          </ac:picMkLst>
        </pc:picChg>
      </pc:sldChg>
      <pc:sldChg chg="modSp mod">
        <pc:chgData name="Samuel BELLOT" userId="ea89b4e8-fe6d-4e9f-8b00-4490851a1e93" providerId="ADAL" clId="{45EF51B2-46BF-4679-96D4-2EEDD0ADD25B}" dt="2024-11-27T15:12:22.527" v="273" actId="1076"/>
        <pc:sldMkLst>
          <pc:docMk/>
          <pc:sldMk cId="1909979533" sldId="280"/>
        </pc:sldMkLst>
        <pc:spChg chg="mod">
          <ac:chgData name="Samuel BELLOT" userId="ea89b4e8-fe6d-4e9f-8b00-4490851a1e93" providerId="ADAL" clId="{45EF51B2-46BF-4679-96D4-2EEDD0ADD25B}" dt="2024-11-27T14:47:47.246" v="216" actId="20577"/>
          <ac:spMkLst>
            <pc:docMk/>
            <pc:sldMk cId="1909979533" sldId="280"/>
            <ac:spMk id="6" creationId="{D00585AB-4AF8-5A5C-D58B-3508FD996BB6}"/>
          </ac:spMkLst>
        </pc:spChg>
        <pc:spChg chg="mod">
          <ac:chgData name="Samuel BELLOT" userId="ea89b4e8-fe6d-4e9f-8b00-4490851a1e93" providerId="ADAL" clId="{45EF51B2-46BF-4679-96D4-2EEDD0ADD25B}" dt="2024-11-27T15:11:46.979" v="270" actId="1076"/>
          <ac:spMkLst>
            <pc:docMk/>
            <pc:sldMk cId="1909979533" sldId="280"/>
            <ac:spMk id="8" creationId="{BF2C0723-1F42-98B4-3C83-B7643EB05F4A}"/>
          </ac:spMkLst>
        </pc:spChg>
        <pc:spChg chg="mod">
          <ac:chgData name="Samuel BELLOT" userId="ea89b4e8-fe6d-4e9f-8b00-4490851a1e93" providerId="ADAL" clId="{45EF51B2-46BF-4679-96D4-2EEDD0ADD25B}" dt="2024-11-27T15:11:46.979" v="270" actId="1076"/>
          <ac:spMkLst>
            <pc:docMk/>
            <pc:sldMk cId="1909979533" sldId="280"/>
            <ac:spMk id="9" creationId="{040507E7-D88C-CB49-2E30-ECB47337F87A}"/>
          </ac:spMkLst>
        </pc:spChg>
        <pc:spChg chg="mod">
          <ac:chgData name="Samuel BELLOT" userId="ea89b4e8-fe6d-4e9f-8b00-4490851a1e93" providerId="ADAL" clId="{45EF51B2-46BF-4679-96D4-2EEDD0ADD25B}" dt="2024-11-27T15:11:30.012" v="252" actId="20577"/>
          <ac:spMkLst>
            <pc:docMk/>
            <pc:sldMk cId="1909979533" sldId="280"/>
            <ac:spMk id="12" creationId="{F1F7318F-41F2-A92B-A093-E6251B177FD5}"/>
          </ac:spMkLst>
        </pc:spChg>
        <pc:spChg chg="mod">
          <ac:chgData name="Samuel BELLOT" userId="ea89b4e8-fe6d-4e9f-8b00-4490851a1e93" providerId="ADAL" clId="{45EF51B2-46BF-4679-96D4-2EEDD0ADD25B}" dt="2024-11-27T14:48:14.103" v="217" actId="20577"/>
          <ac:spMkLst>
            <pc:docMk/>
            <pc:sldMk cId="1909979533" sldId="280"/>
            <ac:spMk id="32" creationId="{A1E616A7-84CA-ED98-6CB3-E180A8EB8BFB}"/>
          </ac:spMkLst>
        </pc:spChg>
        <pc:grpChg chg="mod">
          <ac:chgData name="Samuel BELLOT" userId="ea89b4e8-fe6d-4e9f-8b00-4490851a1e93" providerId="ADAL" clId="{45EF51B2-46BF-4679-96D4-2EEDD0ADD25B}" dt="2024-11-27T15:12:22.527" v="273" actId="1076"/>
          <ac:grpSpMkLst>
            <pc:docMk/>
            <pc:sldMk cId="1909979533" sldId="280"/>
            <ac:grpSpMk id="2" creationId="{1A12FE1F-1D3E-BEF5-7F76-B96E3712B7E2}"/>
          </ac:grpSpMkLst>
        </pc:grpChg>
        <pc:cxnChg chg="mod">
          <ac:chgData name="Samuel BELLOT" userId="ea89b4e8-fe6d-4e9f-8b00-4490851a1e93" providerId="ADAL" clId="{45EF51B2-46BF-4679-96D4-2EEDD0ADD25B}" dt="2024-11-27T15:11:59.160" v="272" actId="1076"/>
          <ac:cxnSpMkLst>
            <pc:docMk/>
            <pc:sldMk cId="1909979533" sldId="280"/>
            <ac:cxnSpMk id="7" creationId="{48A0AAD0-99AD-33F1-0F3C-ED75AB396089}"/>
          </ac:cxnSpMkLst>
        </pc:cxnChg>
        <pc:cxnChg chg="mod">
          <ac:chgData name="Samuel BELLOT" userId="ea89b4e8-fe6d-4e9f-8b00-4490851a1e93" providerId="ADAL" clId="{45EF51B2-46BF-4679-96D4-2EEDD0ADD25B}" dt="2024-11-27T15:11:40.962" v="269" actId="1035"/>
          <ac:cxnSpMkLst>
            <pc:docMk/>
            <pc:sldMk cId="1909979533" sldId="280"/>
            <ac:cxnSpMk id="18" creationId="{310E963C-055B-FE51-4AE2-2DAD42E18A4C}"/>
          </ac:cxnSpMkLst>
        </pc:cxnChg>
        <pc:cxnChg chg="mod">
          <ac:chgData name="Samuel BELLOT" userId="ea89b4e8-fe6d-4e9f-8b00-4490851a1e93" providerId="ADAL" clId="{45EF51B2-46BF-4679-96D4-2EEDD0ADD25B}" dt="2024-11-27T15:11:52.209" v="271" actId="1076"/>
          <ac:cxnSpMkLst>
            <pc:docMk/>
            <pc:sldMk cId="1909979533" sldId="280"/>
            <ac:cxnSpMk id="20" creationId="{1E601217-47BC-D673-5C71-E48D70F06D07}"/>
          </ac:cxnSpMkLst>
        </pc:cxnChg>
      </pc:sldChg>
      <pc:sldChg chg="modSp mod">
        <pc:chgData name="Samuel BELLOT" userId="ea89b4e8-fe6d-4e9f-8b00-4490851a1e93" providerId="ADAL" clId="{45EF51B2-46BF-4679-96D4-2EEDD0ADD25B}" dt="2024-11-27T14:39:37.475" v="4" actId="1076"/>
        <pc:sldMkLst>
          <pc:docMk/>
          <pc:sldMk cId="87585754" sldId="282"/>
        </pc:sldMkLst>
        <pc:spChg chg="mod">
          <ac:chgData name="Samuel BELLOT" userId="ea89b4e8-fe6d-4e9f-8b00-4490851a1e93" providerId="ADAL" clId="{45EF51B2-46BF-4679-96D4-2EEDD0ADD25B}" dt="2024-11-27T14:39:37.475" v="4" actId="1076"/>
          <ac:spMkLst>
            <pc:docMk/>
            <pc:sldMk cId="87585754" sldId="282"/>
            <ac:spMk id="24" creationId="{D4AA2A91-748D-8892-7340-CECE37C340E4}"/>
          </ac:spMkLst>
        </pc:spChg>
      </pc:sldChg>
      <pc:sldChg chg="modSp mod">
        <pc:chgData name="Samuel BELLOT" userId="ea89b4e8-fe6d-4e9f-8b00-4490851a1e93" providerId="ADAL" clId="{45EF51B2-46BF-4679-96D4-2EEDD0ADD25B}" dt="2024-11-27T14:44:53.809" v="121" actId="1037"/>
        <pc:sldMkLst>
          <pc:docMk/>
          <pc:sldMk cId="101622020" sldId="287"/>
        </pc:sldMkLst>
        <pc:spChg chg="mod">
          <ac:chgData name="Samuel BELLOT" userId="ea89b4e8-fe6d-4e9f-8b00-4490851a1e93" providerId="ADAL" clId="{45EF51B2-46BF-4679-96D4-2EEDD0ADD25B}" dt="2024-11-27T14:44:04.896" v="113" actId="1076"/>
          <ac:spMkLst>
            <pc:docMk/>
            <pc:sldMk cId="101622020" sldId="287"/>
            <ac:spMk id="6" creationId="{BB3CE3DE-9E0B-A954-82E2-11C669596694}"/>
          </ac:spMkLst>
        </pc:spChg>
        <pc:spChg chg="mod">
          <ac:chgData name="Samuel BELLOT" userId="ea89b4e8-fe6d-4e9f-8b00-4490851a1e93" providerId="ADAL" clId="{45EF51B2-46BF-4679-96D4-2EEDD0ADD25B}" dt="2024-11-27T14:44:09.194" v="114" actId="1076"/>
          <ac:spMkLst>
            <pc:docMk/>
            <pc:sldMk cId="101622020" sldId="287"/>
            <ac:spMk id="8" creationId="{CC145CD1-0CBE-A068-EBC4-262D56BC1F9A}"/>
          </ac:spMkLst>
        </pc:spChg>
        <pc:spChg chg="mod">
          <ac:chgData name="Samuel BELLOT" userId="ea89b4e8-fe6d-4e9f-8b00-4490851a1e93" providerId="ADAL" clId="{45EF51B2-46BF-4679-96D4-2EEDD0ADD25B}" dt="2024-11-27T14:43:51.873" v="112" actId="1076"/>
          <ac:spMkLst>
            <pc:docMk/>
            <pc:sldMk cId="101622020" sldId="287"/>
            <ac:spMk id="10" creationId="{D3A02EA9-062D-E485-404B-4A9CD1D9AD63}"/>
          </ac:spMkLst>
        </pc:spChg>
        <pc:spChg chg="mod">
          <ac:chgData name="Samuel BELLOT" userId="ea89b4e8-fe6d-4e9f-8b00-4490851a1e93" providerId="ADAL" clId="{45EF51B2-46BF-4679-96D4-2EEDD0ADD25B}" dt="2024-11-27T14:42:05.227" v="64" actId="113"/>
          <ac:spMkLst>
            <pc:docMk/>
            <pc:sldMk cId="101622020" sldId="287"/>
            <ac:spMk id="13" creationId="{62BFC826-D422-80CF-B085-4B062C262A3E}"/>
          </ac:spMkLst>
        </pc:spChg>
        <pc:spChg chg="mod">
          <ac:chgData name="Samuel BELLOT" userId="ea89b4e8-fe6d-4e9f-8b00-4490851a1e93" providerId="ADAL" clId="{45EF51B2-46BF-4679-96D4-2EEDD0ADD25B}" dt="2024-11-27T14:41:34.326" v="55" actId="1076"/>
          <ac:spMkLst>
            <pc:docMk/>
            <pc:sldMk cId="101622020" sldId="287"/>
            <ac:spMk id="16" creationId="{4E1D42FC-6751-3208-F80C-04B81F41F1D1}"/>
          </ac:spMkLst>
        </pc:spChg>
        <pc:spChg chg="mod">
          <ac:chgData name="Samuel BELLOT" userId="ea89b4e8-fe6d-4e9f-8b00-4490851a1e93" providerId="ADAL" clId="{45EF51B2-46BF-4679-96D4-2EEDD0ADD25B}" dt="2024-11-27T14:41:50.666" v="56" actId="255"/>
          <ac:spMkLst>
            <pc:docMk/>
            <pc:sldMk cId="101622020" sldId="287"/>
            <ac:spMk id="177" creationId="{1D5AA0A5-61B2-DEFD-CA55-03B0FEB38195}"/>
          </ac:spMkLst>
        </pc:spChg>
        <pc:picChg chg="mod">
          <ac:chgData name="Samuel BELLOT" userId="ea89b4e8-fe6d-4e9f-8b00-4490851a1e93" providerId="ADAL" clId="{45EF51B2-46BF-4679-96D4-2EEDD0ADD25B}" dt="2024-11-27T14:43:39.333" v="98" actId="1038"/>
          <ac:picMkLst>
            <pc:docMk/>
            <pc:sldMk cId="101622020" sldId="287"/>
            <ac:picMk id="52" creationId="{01E88714-B3D9-B2F7-09FF-214D1FE6F6E7}"/>
          </ac:picMkLst>
        </pc:picChg>
        <pc:picChg chg="mod">
          <ac:chgData name="Samuel BELLOT" userId="ea89b4e8-fe6d-4e9f-8b00-4490851a1e93" providerId="ADAL" clId="{45EF51B2-46BF-4679-96D4-2EEDD0ADD25B}" dt="2024-11-27T14:43:35.883" v="93" actId="1076"/>
          <ac:picMkLst>
            <pc:docMk/>
            <pc:sldMk cId="101622020" sldId="287"/>
            <ac:picMk id="54" creationId="{D0D35B4B-1113-3429-AC88-211673BA2848}"/>
          </ac:picMkLst>
        </pc:picChg>
        <pc:picChg chg="mod">
          <ac:chgData name="Samuel BELLOT" userId="ea89b4e8-fe6d-4e9f-8b00-4490851a1e93" providerId="ADAL" clId="{45EF51B2-46BF-4679-96D4-2EEDD0ADD25B}" dt="2024-11-27T14:44:53.809" v="121" actId="1037"/>
          <ac:picMkLst>
            <pc:docMk/>
            <pc:sldMk cId="101622020" sldId="287"/>
            <ac:picMk id="56" creationId="{089E4EDB-EB33-F7F1-E52C-B39C36920F4C}"/>
          </ac:picMkLst>
        </pc:picChg>
        <pc:picChg chg="mod ord">
          <ac:chgData name="Samuel BELLOT" userId="ea89b4e8-fe6d-4e9f-8b00-4490851a1e93" providerId="ADAL" clId="{45EF51B2-46BF-4679-96D4-2EEDD0ADD25B}" dt="2024-11-27T14:41:31.548" v="54" actId="1076"/>
          <ac:picMkLst>
            <pc:docMk/>
            <pc:sldMk cId="101622020" sldId="287"/>
            <ac:picMk id="129" creationId="{AC736375-03EA-23C1-32BB-13EC5ECE636E}"/>
          </ac:picMkLst>
        </pc:picChg>
        <pc:picChg chg="mod">
          <ac:chgData name="Samuel BELLOT" userId="ea89b4e8-fe6d-4e9f-8b00-4490851a1e93" providerId="ADAL" clId="{45EF51B2-46BF-4679-96D4-2EEDD0ADD25B}" dt="2024-11-27T14:44:49.005" v="118" actId="1037"/>
          <ac:picMkLst>
            <pc:docMk/>
            <pc:sldMk cId="101622020" sldId="287"/>
            <ac:picMk id="152" creationId="{583C3898-C5AB-9D80-034C-386B2E7ABD72}"/>
          </ac:picMkLst>
        </pc:picChg>
      </pc:sldChg>
      <pc:sldMasterChg chg="modSldLayout">
        <pc:chgData name="Samuel BELLOT" userId="ea89b4e8-fe6d-4e9f-8b00-4490851a1e93" providerId="ADAL" clId="{45EF51B2-46BF-4679-96D4-2EEDD0ADD25B}" dt="2024-12-19T11:47:23.532" v="290" actId="20577"/>
        <pc:sldMasterMkLst>
          <pc:docMk/>
          <pc:sldMasterMk cId="497714275" sldId="2147483648"/>
        </pc:sldMasterMkLst>
        <pc:sldLayoutChg chg="addSp delSp modSp mod">
          <pc:chgData name="Samuel BELLOT" userId="ea89b4e8-fe6d-4e9f-8b00-4490851a1e93" providerId="ADAL" clId="{45EF51B2-46BF-4679-96D4-2EEDD0ADD25B}" dt="2024-12-19T11:47:23.532" v="290" actId="20577"/>
          <pc:sldLayoutMkLst>
            <pc:docMk/>
            <pc:sldMasterMk cId="497714275" sldId="2147483648"/>
            <pc:sldLayoutMk cId="935728955" sldId="2147483654"/>
          </pc:sldLayoutMkLst>
          <pc:spChg chg="mod">
            <ac:chgData name="Samuel BELLOT" userId="ea89b4e8-fe6d-4e9f-8b00-4490851a1e93" providerId="ADAL" clId="{45EF51B2-46BF-4679-96D4-2EEDD0ADD25B}" dt="2024-12-19T11:47:23.532" v="290" actId="20577"/>
            <ac:spMkLst>
              <pc:docMk/>
              <pc:sldMasterMk cId="497714275" sldId="2147483648"/>
              <pc:sldLayoutMk cId="935728955" sldId="2147483654"/>
              <ac:spMk id="29" creationId="{284BC5E5-D948-DE4B-5D7E-8D92F990F40B}"/>
            </ac:spMkLst>
          </pc:spChg>
          <pc:picChg chg="add mod ord modCrop">
            <ac:chgData name="Samuel BELLOT" userId="ea89b4e8-fe6d-4e9f-8b00-4490851a1e93" providerId="ADAL" clId="{45EF51B2-46BF-4679-96D4-2EEDD0ADD25B}" dt="2024-11-28T14:08:33.153" v="286" actId="732"/>
            <ac:picMkLst>
              <pc:docMk/>
              <pc:sldMasterMk cId="497714275" sldId="2147483648"/>
              <pc:sldLayoutMk cId="935728955" sldId="2147483654"/>
              <ac:picMk id="4" creationId="{D5835AF9-E4A3-A39C-FD45-7CD25BE84B3D}"/>
            </ac:picMkLst>
          </pc:picChg>
          <pc:picChg chg="mod">
            <ac:chgData name="Samuel BELLOT" userId="ea89b4e8-fe6d-4e9f-8b00-4490851a1e93" providerId="ADAL" clId="{45EF51B2-46BF-4679-96D4-2EEDD0ADD25B}" dt="2024-11-28T14:26:57.772" v="289" actId="1076"/>
            <ac:picMkLst>
              <pc:docMk/>
              <pc:sldMasterMk cId="497714275" sldId="2147483648"/>
              <pc:sldLayoutMk cId="935728955" sldId="2147483654"/>
              <ac:picMk id="13" creationId="{731FB8CB-6045-8D5A-CB6F-F3BF666145F7}"/>
            </ac:picMkLst>
          </pc:picChg>
        </pc:sldLayoutChg>
        <pc:sldLayoutChg chg="modSp mod">
          <pc:chgData name="Samuel BELLOT" userId="ea89b4e8-fe6d-4e9f-8b00-4490851a1e93" providerId="ADAL" clId="{45EF51B2-46BF-4679-96D4-2EEDD0ADD25B}" dt="2024-11-27T14:43:25.712" v="91" actId="14100"/>
          <pc:sldLayoutMkLst>
            <pc:docMk/>
            <pc:sldMasterMk cId="497714275" sldId="2147483648"/>
            <pc:sldLayoutMk cId="1353640753" sldId="2147483671"/>
          </pc:sldLayoutMkLst>
          <pc:spChg chg="mod">
            <ac:chgData name="Samuel BELLOT" userId="ea89b4e8-fe6d-4e9f-8b00-4490851a1e93" providerId="ADAL" clId="{45EF51B2-46BF-4679-96D4-2EEDD0ADD25B}" dt="2024-11-27T14:43:11.016" v="77" actId="1036"/>
            <ac:spMkLst>
              <pc:docMk/>
              <pc:sldMasterMk cId="497714275" sldId="2147483648"/>
              <pc:sldLayoutMk cId="1353640753" sldId="2147483671"/>
              <ac:spMk id="2" creationId="{1C4B54A3-962E-A496-E327-403E8D9B82D7}"/>
            </ac:spMkLst>
          </pc:spChg>
          <pc:spChg chg="mod">
            <ac:chgData name="Samuel BELLOT" userId="ea89b4e8-fe6d-4e9f-8b00-4490851a1e93" providerId="ADAL" clId="{45EF51B2-46BF-4679-96D4-2EEDD0ADD25B}" dt="2024-11-27T14:43:17.880" v="90" actId="1036"/>
            <ac:spMkLst>
              <pc:docMk/>
              <pc:sldMasterMk cId="497714275" sldId="2147483648"/>
              <pc:sldLayoutMk cId="1353640753" sldId="2147483671"/>
              <ac:spMk id="11" creationId="{05E04AC1-84FF-03C6-4A2D-336222BC320E}"/>
            </ac:spMkLst>
          </pc:spChg>
          <pc:spChg chg="mod">
            <ac:chgData name="Samuel BELLOT" userId="ea89b4e8-fe6d-4e9f-8b00-4490851a1e93" providerId="ADAL" clId="{45EF51B2-46BF-4679-96D4-2EEDD0ADD25B}" dt="2024-11-27T14:43:12.904" v="80" actId="1035"/>
            <ac:spMkLst>
              <pc:docMk/>
              <pc:sldMasterMk cId="497714275" sldId="2147483648"/>
              <pc:sldLayoutMk cId="1353640753" sldId="2147483671"/>
              <ac:spMk id="12" creationId="{2DFCEEFA-35E8-B948-9B4C-2C25387F8836}"/>
            </ac:spMkLst>
          </pc:spChg>
          <pc:spChg chg="mod">
            <ac:chgData name="Samuel BELLOT" userId="ea89b4e8-fe6d-4e9f-8b00-4490851a1e93" providerId="ADAL" clId="{45EF51B2-46BF-4679-96D4-2EEDD0ADD25B}" dt="2024-11-27T14:42:53.321" v="67" actId="1076"/>
            <ac:spMkLst>
              <pc:docMk/>
              <pc:sldMasterMk cId="497714275" sldId="2147483648"/>
              <pc:sldLayoutMk cId="1353640753" sldId="2147483671"/>
              <ac:spMk id="13" creationId="{F0680B44-44A4-471E-6B76-2CFFFCF7232E}"/>
            </ac:spMkLst>
          </pc:spChg>
          <pc:spChg chg="mod">
            <ac:chgData name="Samuel BELLOT" userId="ea89b4e8-fe6d-4e9f-8b00-4490851a1e93" providerId="ADAL" clId="{45EF51B2-46BF-4679-96D4-2EEDD0ADD25B}" dt="2024-11-27T14:43:25.712" v="91" actId="14100"/>
            <ac:spMkLst>
              <pc:docMk/>
              <pc:sldMasterMk cId="497714275" sldId="2147483648"/>
              <pc:sldLayoutMk cId="1353640753" sldId="2147483671"/>
              <ac:spMk id="14" creationId="{038CC9A8-C772-59D6-BFF5-0BE5AB84A91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4</a:t>
            </a:fld>
            <a:endParaRPr lang="fr-FR"/>
          </a:p>
        </p:txBody>
      </p:sp>
    </p:spTree>
    <p:extLst>
      <p:ext uri="{BB962C8B-B14F-4D97-AF65-F5344CB8AC3E}">
        <p14:creationId xmlns:p14="http://schemas.microsoft.com/office/powerpoint/2010/main" val="1198703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4" name="Image 3" descr="Une image contenant habits, personne, Col bleu, vêtements de travail&#10;&#10;Description générée automatiquement">
            <a:extLst>
              <a:ext uri="{FF2B5EF4-FFF2-40B4-BE49-F238E27FC236}">
                <a16:creationId xmlns:a16="http://schemas.microsoft.com/office/drawing/2014/main" id="{D5835AF9-E4A3-A39C-FD45-7CD25BE84B3D}"/>
              </a:ext>
            </a:extLst>
          </p:cNvPr>
          <p:cNvPicPr>
            <a:picLocks noChangeAspect="1"/>
          </p:cNvPicPr>
          <p:nvPr userDrawn="1"/>
        </p:nvPicPr>
        <p:blipFill>
          <a:blip r:embed="rId2"/>
          <a:srcRect l="29497" t="698" r="6518" b="3393"/>
          <a:stretch/>
        </p:blipFill>
        <p:spPr>
          <a:xfrm>
            <a:off x="0" y="3152633"/>
            <a:ext cx="7559675" cy="7539180"/>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0"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8"/>
            <a:ext cx="3342685" cy="2300556"/>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69837" y="4161641"/>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84996" y="4171166"/>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58939" y="6841307"/>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84996" y="6866778"/>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236231" y="1273045"/>
            <a:ext cx="4084491" cy="1030774"/>
          </a:xfrm>
        </p:spPr>
        <p:txBody>
          <a:bodyPr/>
          <a:lstStyle/>
          <a:p>
            <a:r>
              <a:rPr lang="fr-FR" sz="3600" dirty="0">
                <a:solidFill>
                  <a:srgbClr val="194751"/>
                </a:solidFill>
                <a:latin typeface="Mont Heavy"/>
              </a:rPr>
              <a:t>Technicien(ne) de méthanisation</a:t>
            </a:r>
            <a:endParaRPr lang="fr-FR" sz="7200" dirty="0">
              <a:effectLst/>
              <a:latin typeface="Mont Heavy"/>
            </a:endParaRPr>
          </a:p>
        </p:txBody>
      </p:sp>
      <p:sp>
        <p:nvSpPr>
          <p:cNvPr id="12" name="Espace réservé du texte 11">
            <a:extLst>
              <a:ext uri="{FF2B5EF4-FFF2-40B4-BE49-F238E27FC236}">
                <a16:creationId xmlns:a16="http://schemas.microsoft.com/office/drawing/2014/main" id="{3CAFB09A-F0BB-31AA-A9BE-D52B220C548A}"/>
              </a:ext>
            </a:extLst>
          </p:cNvPr>
          <p:cNvSpPr>
            <a:spLocks noGrp="1"/>
          </p:cNvSpPr>
          <p:nvPr>
            <p:ph type="body" sz="quarter" idx="16"/>
          </p:nvPr>
        </p:nvSpPr>
        <p:spPr/>
        <p:txBody>
          <a:bodyPr/>
          <a:lstStyle/>
          <a:p>
            <a:r>
              <a:rPr lang="fr-FR"/>
              <a:t>Filière Exploitation / technique</a:t>
            </a:r>
          </a:p>
          <a:p>
            <a:endParaRPr lang="fr-F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5" name="Espace réservé du texte 14">
            <a:extLst>
              <a:ext uri="{FF2B5EF4-FFF2-40B4-BE49-F238E27FC236}">
                <a16:creationId xmlns:a16="http://schemas.microsoft.com/office/drawing/2014/main" id="{2F35897F-98AF-5D08-EE0F-1D62AEBD2047}"/>
              </a:ext>
            </a:extLst>
          </p:cNvPr>
          <p:cNvSpPr>
            <a:spLocks noGrp="1"/>
          </p:cNvSpPr>
          <p:nvPr>
            <p:ph type="body" sz="quarter" idx="21"/>
          </p:nvPr>
        </p:nvSpPr>
        <p:spPr/>
        <p:txBody>
          <a:bodyPr/>
          <a:lstStyle/>
          <a:p>
            <a:r>
              <a:rPr lang="fr-FR"/>
              <a:t>Famille métier Assainissement – Traitement</a:t>
            </a:r>
          </a:p>
        </p:txBody>
      </p:sp>
      <p:sp>
        <p:nvSpPr>
          <p:cNvPr id="18" name="Organigramme : Connecteur 17">
            <a:extLst>
              <a:ext uri="{FF2B5EF4-FFF2-40B4-BE49-F238E27FC236}">
                <a16:creationId xmlns:a16="http://schemas.microsoft.com/office/drawing/2014/main" id="{35B318D2-3E2F-4422-F68A-AFFE75AB1353}"/>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77BBBD07-1A2A-6568-7E07-0B79C08183FD}"/>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rganigramme : Connecteur 1">
            <a:extLst>
              <a:ext uri="{FF2B5EF4-FFF2-40B4-BE49-F238E27FC236}">
                <a16:creationId xmlns:a16="http://schemas.microsoft.com/office/drawing/2014/main" id="{7065E26B-B1C5-89E0-5B61-1AF64354567E}"/>
              </a:ext>
            </a:extLst>
          </p:cNvPr>
          <p:cNvSpPr/>
          <p:nvPr/>
        </p:nvSpPr>
        <p:spPr>
          <a:xfrm>
            <a:off x="6675705" y="268440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texte 13">
            <a:extLst>
              <a:ext uri="{FF2B5EF4-FFF2-40B4-BE49-F238E27FC236}">
                <a16:creationId xmlns:a16="http://schemas.microsoft.com/office/drawing/2014/main" id="{18122A4C-8EDA-468A-F8C4-4DCED0C45D6C}"/>
              </a:ext>
            </a:extLst>
          </p:cNvPr>
          <p:cNvSpPr txBox="1">
            <a:spLocks/>
          </p:cNvSpPr>
          <p:nvPr/>
        </p:nvSpPr>
        <p:spPr>
          <a:xfrm>
            <a:off x="5453581" y="2796470"/>
            <a:ext cx="1222123" cy="29210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émergent</a:t>
            </a: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dirty="0">
                <a:solidFill>
                  <a:srgbClr val="1B4851"/>
                </a:solidFill>
                <a:latin typeface="Mont SemiBold Italic" pitchFamily="2" charset="0"/>
              </a:rPr>
              <a:t>Le(la) technicien(ne) méthanisation assure le bon fonctionnement et l'optimisation des installations de méthanisation des boues d'épuration, permettant la production de biogaz et la valorisation énergétique des déchets organiques issus du traitement des eaux usées.</a:t>
            </a:r>
            <a:endParaRPr lang="fr-FR" sz="800" b="0" dirty="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36344" y="5086031"/>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Piloter et surveiller le processus de méthanisation</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Contrôler la qualité et la quantité des intrants et des digestats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Assurer la maintenance préventive et curative des équipements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Gérer les stocks de matières premières et de produits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Effectuer les analyses physico-chimiques et biologiques nécessaires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Respecter les normes de sécurité, d'environnement et d'hygiène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Encadrer une équipe</a:t>
            </a:r>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27" name="ZoneTexte 26">
            <a:extLst>
              <a:ext uri="{FF2B5EF4-FFF2-40B4-BE49-F238E27FC236}">
                <a16:creationId xmlns:a16="http://schemas.microsoft.com/office/drawing/2014/main" id="{C14B85C8-83F9-3C02-CCC5-8AC2CBD3BA86}"/>
              </a:ext>
            </a:extLst>
          </p:cNvPr>
          <p:cNvSpPr txBox="1"/>
          <p:nvPr/>
        </p:nvSpPr>
        <p:spPr>
          <a:xfrm>
            <a:off x="3307417" y="9972640"/>
            <a:ext cx="94484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méthanisation</a:t>
            </a:r>
            <a:endParaRPr lang="fr-FR" sz="600" b="1" i="0">
              <a:solidFill>
                <a:srgbClr val="00A79B"/>
              </a:solidFill>
              <a:effectLst/>
              <a:latin typeface="Mont SemiBold" pitchFamily="2" charset="0"/>
            </a:endParaRP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7430" y="8218902"/>
            <a:ext cx="5849633" cy="37478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Selon les organisations, la répartition des tâches peut différer entre le(la) technicien(ne) de méthanisation, les équipes de traitement/assainissement (pour la gestion des boues), les équipes de maintenance des équipements et les équipes destinataires de l'énergie produite (réseau de chaleur, réseau d'électricité).</a:t>
            </a:r>
          </a:p>
        </p:txBody>
      </p:sp>
      <p:grpSp>
        <p:nvGrpSpPr>
          <p:cNvPr id="21" name="Groupe 20">
            <a:extLst>
              <a:ext uri="{FF2B5EF4-FFF2-40B4-BE49-F238E27FC236}">
                <a16:creationId xmlns:a16="http://schemas.microsoft.com/office/drawing/2014/main" id="{E56BC01F-5812-F33C-E7B7-661A1C21C962}"/>
              </a:ext>
            </a:extLst>
          </p:cNvPr>
          <p:cNvGrpSpPr/>
          <p:nvPr/>
        </p:nvGrpSpPr>
        <p:grpSpPr>
          <a:xfrm>
            <a:off x="4066640" y="1904332"/>
            <a:ext cx="3227295" cy="2847188"/>
            <a:chOff x="4066640" y="1904332"/>
            <a:chExt cx="3227295" cy="2847188"/>
          </a:xfrm>
        </p:grpSpPr>
        <p:sp>
          <p:nvSpPr>
            <p:cNvPr id="23" name="Rectangle 22">
              <a:extLst>
                <a:ext uri="{FF2B5EF4-FFF2-40B4-BE49-F238E27FC236}">
                  <a16:creationId xmlns:a16="http://schemas.microsoft.com/office/drawing/2014/main" id="{A82854F8-8358-A8EB-4091-E78E8E87231C}"/>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3FBD5988-0EE8-722A-0CCD-34D081F2F4FD}"/>
                </a:ext>
              </a:extLst>
            </p:cNvPr>
            <p:cNvPicPr>
              <a:picLocks noChangeAspect="1"/>
            </p:cNvPicPr>
            <p:nvPr/>
          </p:nvPicPr>
          <p:blipFill>
            <a:blip r:embed="rId2"/>
            <a:stretch>
              <a:fillRect/>
            </a:stretch>
          </p:blipFill>
          <p:spPr>
            <a:xfrm>
              <a:off x="4175145" y="2076703"/>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E85E4093-17FA-673F-FB09-D1FAAB298F7D}"/>
                </a:ext>
              </a:extLst>
            </p:cNvPr>
            <p:cNvPicPr>
              <a:picLocks noChangeAspect="1"/>
            </p:cNvPicPr>
            <p:nvPr/>
          </p:nvPicPr>
          <p:blipFill>
            <a:blip r:embed="rId3"/>
            <a:stretch>
              <a:fillRect/>
            </a:stretch>
          </p:blipFill>
          <p:spPr>
            <a:xfrm>
              <a:off x="4270395" y="2656238"/>
              <a:ext cx="317500" cy="317500"/>
            </a:xfrm>
            <a:prstGeom prst="rect">
              <a:avLst/>
            </a:prstGeom>
          </p:spPr>
        </p:pic>
        <p:pic>
          <p:nvPicPr>
            <p:cNvPr id="32" name="Image 31">
              <a:extLst>
                <a:ext uri="{FF2B5EF4-FFF2-40B4-BE49-F238E27FC236}">
                  <a16:creationId xmlns:a16="http://schemas.microsoft.com/office/drawing/2014/main" id="{C80CBAE1-833E-CE2F-EB85-5F3AD92FAE32}"/>
                </a:ext>
              </a:extLst>
            </p:cNvPr>
            <p:cNvPicPr>
              <a:picLocks noChangeAspect="1"/>
            </p:cNvPicPr>
            <p:nvPr/>
          </p:nvPicPr>
          <p:blipFill>
            <a:blip r:embed="rId4"/>
            <a:stretch>
              <a:fillRect/>
            </a:stretch>
          </p:blipFill>
          <p:spPr>
            <a:xfrm>
              <a:off x="4295795" y="3350849"/>
              <a:ext cx="266700" cy="266700"/>
            </a:xfrm>
            <a:prstGeom prst="rect">
              <a:avLst/>
            </a:prstGeom>
          </p:spPr>
        </p:pic>
        <p:sp>
          <p:nvSpPr>
            <p:cNvPr id="33" name="Espace réservé du texte 27">
              <a:extLst>
                <a:ext uri="{FF2B5EF4-FFF2-40B4-BE49-F238E27FC236}">
                  <a16:creationId xmlns:a16="http://schemas.microsoft.com/office/drawing/2014/main" id="{473005BE-8257-EB85-8BFA-76BCF0DCCD82}"/>
                </a:ext>
              </a:extLst>
            </p:cNvPr>
            <p:cNvSpPr txBox="1">
              <a:spLocks/>
            </p:cNvSpPr>
            <p:nvPr/>
          </p:nvSpPr>
          <p:spPr>
            <a:xfrm>
              <a:off x="4720565" y="2048876"/>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a:solidFill>
                    <a:srgbClr val="3C3C3B"/>
                  </a:solidFill>
                  <a:effectLst/>
                  <a:latin typeface="Mont Bold"/>
                </a:rPr>
                <a:t>Branche :</a:t>
              </a:r>
              <a:r>
                <a:rPr lang="fr-FR" sz="1200">
                  <a:solidFill>
                    <a:srgbClr val="1B4851"/>
                  </a:solidFill>
                  <a:effectLst/>
                  <a:latin typeface="Mont Bold"/>
                </a:rPr>
                <a:t> </a:t>
              </a:r>
              <a:br>
                <a:rPr lang="fr-FR" sz="1200" b="1">
                  <a:effectLst/>
                  <a:latin typeface="Mont Bold" pitchFamily="2" charset="0"/>
                </a:rPr>
              </a:br>
              <a:r>
                <a:rPr lang="fr-FR" sz="1200">
                  <a:solidFill>
                    <a:srgbClr val="1B4851"/>
                  </a:solidFill>
                  <a:effectLst/>
                  <a:latin typeface="Mont SemiBold"/>
                </a:rPr>
                <a:t>Services de l’eau et d’assainissement </a:t>
              </a:r>
              <a:endParaRPr lang="fr-FR" sz="1200">
                <a:solidFill>
                  <a:srgbClr val="1B4851"/>
                </a:solidFill>
                <a:effectLst/>
              </a:endParaRPr>
            </a:p>
          </p:txBody>
        </p:sp>
        <p:sp>
          <p:nvSpPr>
            <p:cNvPr id="34" name="Espace réservé du texte 27">
              <a:extLst>
                <a:ext uri="{FF2B5EF4-FFF2-40B4-BE49-F238E27FC236}">
                  <a16:creationId xmlns:a16="http://schemas.microsoft.com/office/drawing/2014/main" id="{0C2EE706-5A98-1688-30A6-947809F8DAAB}"/>
                </a:ext>
              </a:extLst>
            </p:cNvPr>
            <p:cNvSpPr txBox="1">
              <a:spLocks/>
            </p:cNvSpPr>
            <p:nvPr/>
          </p:nvSpPr>
          <p:spPr>
            <a:xfrm>
              <a:off x="4720565" y="2732264"/>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solidFill>
                    <a:srgbClr val="1B4851"/>
                  </a:solidFill>
                  <a:latin typeface="Mont SemiBold"/>
                </a:rPr>
                <a:t>Assainissement – Traitement</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93313E85-DC4F-1A92-F70E-0493EAA5BB43}"/>
                </a:ext>
              </a:extLst>
            </p:cNvPr>
            <p:cNvSpPr txBox="1">
              <a:spLocks/>
            </p:cNvSpPr>
            <p:nvPr/>
          </p:nvSpPr>
          <p:spPr>
            <a:xfrm>
              <a:off x="4720565" y="3325882"/>
              <a:ext cx="223502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 d'exploitation méthanisation</a:t>
              </a:r>
            </a:p>
          </p:txBody>
        </p:sp>
        <p:pic>
          <p:nvPicPr>
            <p:cNvPr id="37" name="Image 36">
              <a:extLst>
                <a:ext uri="{FF2B5EF4-FFF2-40B4-BE49-F238E27FC236}">
                  <a16:creationId xmlns:a16="http://schemas.microsoft.com/office/drawing/2014/main" id="{B46144A3-4380-CC4A-FD49-AE6CD53C3054}"/>
                </a:ext>
              </a:extLst>
            </p:cNvPr>
            <p:cNvPicPr>
              <a:picLocks noChangeAspect="1"/>
            </p:cNvPicPr>
            <p:nvPr/>
          </p:nvPicPr>
          <p:blipFill>
            <a:blip r:embed="rId4"/>
            <a:stretch>
              <a:fillRect/>
            </a:stretch>
          </p:blipFill>
          <p:spPr>
            <a:xfrm>
              <a:off x="4295795" y="4099709"/>
              <a:ext cx="266700" cy="266700"/>
            </a:xfrm>
            <a:prstGeom prst="rect">
              <a:avLst/>
            </a:prstGeom>
          </p:spPr>
        </p:pic>
        <p:sp>
          <p:nvSpPr>
            <p:cNvPr id="38" name="Espace réservé du texte 27">
              <a:extLst>
                <a:ext uri="{FF2B5EF4-FFF2-40B4-BE49-F238E27FC236}">
                  <a16:creationId xmlns:a16="http://schemas.microsoft.com/office/drawing/2014/main" id="{38696953-C6B8-4CC2-BEDB-A06B2B91A773}"/>
                </a:ext>
              </a:extLst>
            </p:cNvPr>
            <p:cNvSpPr txBox="1">
              <a:spLocks/>
            </p:cNvSpPr>
            <p:nvPr/>
          </p:nvSpPr>
          <p:spPr>
            <a:xfrm>
              <a:off x="4683708" y="3985834"/>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a:solidFill>
                    <a:srgbClr val="3C3C3B"/>
                  </a:solidFill>
                  <a:effectLst/>
                  <a:latin typeface="Mont Bold"/>
                </a:rPr>
                <a:t>Correspondance ROME : </a:t>
              </a:r>
              <a:br>
                <a:rPr lang="fr-FR" sz="1200">
                  <a:effectLst/>
                </a:rPr>
              </a:br>
              <a:r>
                <a:rPr lang="fr-FR" sz="1200">
                  <a:effectLst/>
                </a:rPr>
                <a:t>K2306 - Supervision d'exploitation éco-industrielle</a:t>
              </a:r>
              <a:endParaRPr lang="fr-FR" sz="1200">
                <a:solidFill>
                  <a:srgbClr val="3C3C3B"/>
                </a:solidFill>
                <a:effectLst/>
                <a:latin typeface="Mont SemiBold"/>
              </a:endParaRPr>
            </a:p>
          </p:txBody>
        </p:sp>
      </p:grpSp>
      <p:pic>
        <p:nvPicPr>
          <p:cNvPr id="41" name="Espace réservé pour une image  40" descr="Une image contenant habits, plein air, personne, ciel&#10;&#10;Description générée automatiquement">
            <a:extLst>
              <a:ext uri="{FF2B5EF4-FFF2-40B4-BE49-F238E27FC236}">
                <a16:creationId xmlns:a16="http://schemas.microsoft.com/office/drawing/2014/main" id="{AE4AF5F2-B75A-07C8-E166-F600201ABFB2}"/>
              </a:ext>
            </a:extLst>
          </p:cNvPr>
          <p:cNvPicPr>
            <a:picLocks noGrp="1" noChangeAspect="1"/>
          </p:cNvPicPr>
          <p:nvPr>
            <p:ph type="pic" sz="quarter" idx="15"/>
          </p:nvPr>
        </p:nvPicPr>
        <p:blipFill>
          <a:blip r:embed="rId5"/>
          <a:srcRect t="967" b="967"/>
          <a:stretch>
            <a:fillRect/>
          </a:stretch>
        </p:blipFill>
        <p:spPr/>
      </p:pic>
      <p:pic>
        <p:nvPicPr>
          <p:cNvPr id="57" name="Espace réservé pour une image  56" descr="Une image contenant personne, habits, vêtements de travail, Col bleu&#10;&#10;Description générée automatiquement">
            <a:extLst>
              <a:ext uri="{FF2B5EF4-FFF2-40B4-BE49-F238E27FC236}">
                <a16:creationId xmlns:a16="http://schemas.microsoft.com/office/drawing/2014/main" id="{C28713E7-1F0F-0D63-508A-B91435E4C8FA}"/>
              </a:ext>
            </a:extLst>
          </p:cNvPr>
          <p:cNvPicPr>
            <a:picLocks noGrp="1" noChangeAspect="1"/>
          </p:cNvPicPr>
          <p:nvPr>
            <p:ph type="pic" sz="quarter" idx="20"/>
          </p:nvPr>
        </p:nvPicPr>
        <p:blipFill>
          <a:blip r:embed="rId6"/>
          <a:srcRect l="8535" r="8535"/>
          <a:stretch>
            <a:fillRect/>
          </a:stretch>
        </p:blipFill>
        <p:spPr/>
      </p:pic>
      <p:pic>
        <p:nvPicPr>
          <p:cNvPr id="59" name="Espace réservé pour une image  58" descr="Une image contenant personne, habits, Technicien, casque&#10;&#10;Description générée automatiquement">
            <a:extLst>
              <a:ext uri="{FF2B5EF4-FFF2-40B4-BE49-F238E27FC236}">
                <a16:creationId xmlns:a16="http://schemas.microsoft.com/office/drawing/2014/main" id="{387BA654-FB78-2D35-407D-A89C01ABC2C2}"/>
              </a:ext>
            </a:extLst>
          </p:cNvPr>
          <p:cNvPicPr>
            <a:picLocks noGrp="1" noChangeAspect="1"/>
          </p:cNvPicPr>
          <p:nvPr>
            <p:ph type="pic" sz="quarter" idx="21"/>
          </p:nvPr>
        </p:nvPicPr>
        <p:blipFill>
          <a:blip r:embed="rId7"/>
          <a:srcRect l="25578" r="25578"/>
          <a:stretch>
            <a:fillRect/>
          </a:stretch>
        </p:blipFill>
        <p:spPr/>
      </p:pic>
      <p:pic>
        <p:nvPicPr>
          <p:cNvPr id="61" name="Espace réservé pour une image  60" descr="Une image contenant habits, personne, ciel, plein air&#10;&#10;Description générée automatiquement">
            <a:extLst>
              <a:ext uri="{FF2B5EF4-FFF2-40B4-BE49-F238E27FC236}">
                <a16:creationId xmlns:a16="http://schemas.microsoft.com/office/drawing/2014/main" id="{3A9EAED9-356A-0471-AFFD-BBFD0EE00B0F}"/>
              </a:ext>
            </a:extLst>
          </p:cNvPr>
          <p:cNvPicPr>
            <a:picLocks noGrp="1" noChangeAspect="1"/>
          </p:cNvPicPr>
          <p:nvPr>
            <p:ph type="pic" sz="quarter" idx="22"/>
          </p:nvPr>
        </p:nvPicPr>
        <p:blipFill>
          <a:blip r:embed="rId8"/>
          <a:srcRect l="6875" r="6875"/>
          <a:stretch>
            <a:fillRect/>
          </a:stretch>
        </p:blipFill>
        <p:spPr/>
      </p:pic>
      <p:pic>
        <p:nvPicPr>
          <p:cNvPr id="55" name="Espace réservé pour une image  54" descr="Une image contenant habits, personne, plein air, Col bleu&#10;&#10;Description générée automatiquement">
            <a:extLst>
              <a:ext uri="{FF2B5EF4-FFF2-40B4-BE49-F238E27FC236}">
                <a16:creationId xmlns:a16="http://schemas.microsoft.com/office/drawing/2014/main" id="{FEA4543E-E3E4-1274-C011-08880B84C37C}"/>
              </a:ext>
            </a:extLst>
          </p:cNvPr>
          <p:cNvPicPr>
            <a:picLocks noGrp="1" noChangeAspect="1"/>
          </p:cNvPicPr>
          <p:nvPr>
            <p:ph type="pic" sz="quarter" idx="19"/>
          </p:nvPr>
        </p:nvPicPr>
        <p:blipFill>
          <a:blip r:embed="rId9"/>
          <a:srcRect l="30596" r="30596"/>
          <a:stretch>
            <a:fillRect/>
          </a:stretch>
        </p:blipFill>
        <p:spPr/>
      </p:pic>
      <p:sp>
        <p:nvSpPr>
          <p:cNvPr id="7" name="Espace réservé du texte 4">
            <a:extLst>
              <a:ext uri="{FF2B5EF4-FFF2-40B4-BE49-F238E27FC236}">
                <a16:creationId xmlns:a16="http://schemas.microsoft.com/office/drawing/2014/main" id="{15A3AD01-4471-C12C-A06B-F89F1100D2AF}"/>
              </a:ext>
            </a:extLst>
          </p:cNvPr>
          <p:cNvSpPr txBox="1">
            <a:spLocks/>
          </p:cNvSpPr>
          <p:nvPr/>
        </p:nvSpPr>
        <p:spPr>
          <a:xfrm>
            <a:off x="637430" y="8031101"/>
            <a:ext cx="5214729" cy="56006"/>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38C8DB45-192B-798B-5DB5-992842A29017}"/>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CC242E2B-187A-75AC-614D-38CFB8D0981C}"/>
              </a:ext>
            </a:extLst>
          </p:cNvPr>
          <p:cNvSpPr>
            <a:spLocks noGrp="1"/>
          </p:cNvSpPr>
          <p:nvPr>
            <p:ph type="body" sz="quarter" idx="27"/>
          </p:nvPr>
        </p:nvSpPr>
        <p:spPr>
          <a:xfrm>
            <a:off x="652497" y="679932"/>
            <a:ext cx="6290796" cy="243808"/>
          </a:xfrm>
        </p:spPr>
        <p:txBody>
          <a:bodyPr/>
          <a:lstStyle/>
          <a:p>
            <a:r>
              <a:rPr lang="fr-FR"/>
              <a:t>Compétences</a:t>
            </a:r>
          </a:p>
        </p:txBody>
      </p:sp>
      <p:sp>
        <p:nvSpPr>
          <p:cNvPr id="60" name="ZoneTexte 59">
            <a:extLst>
              <a:ext uri="{FF2B5EF4-FFF2-40B4-BE49-F238E27FC236}">
                <a16:creationId xmlns:a16="http://schemas.microsoft.com/office/drawing/2014/main" id="{9BDF4B7E-CFB6-1969-748F-1FAB7ACB9AC7}"/>
              </a:ext>
            </a:extLst>
          </p:cNvPr>
          <p:cNvSpPr txBox="1"/>
          <p:nvPr/>
        </p:nvSpPr>
        <p:spPr>
          <a:xfrm>
            <a:off x="3307417" y="9972640"/>
            <a:ext cx="94484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méthanisation</a:t>
            </a:r>
            <a:endParaRPr lang="fr-FR" sz="600" b="1" i="0">
              <a:solidFill>
                <a:srgbClr val="00A79B"/>
              </a:solidFill>
              <a:effectLst/>
              <a:latin typeface="Mont SemiBold" pitchFamily="2" charset="0"/>
            </a:endParaRPr>
          </a:p>
        </p:txBody>
      </p:sp>
      <p:grpSp>
        <p:nvGrpSpPr>
          <p:cNvPr id="2" name="Groupe 1">
            <a:extLst>
              <a:ext uri="{FF2B5EF4-FFF2-40B4-BE49-F238E27FC236}">
                <a16:creationId xmlns:a16="http://schemas.microsoft.com/office/drawing/2014/main" id="{1A12FE1F-1D3E-BEF5-7F76-B96E3712B7E2}"/>
              </a:ext>
            </a:extLst>
          </p:cNvPr>
          <p:cNvGrpSpPr/>
          <p:nvPr/>
        </p:nvGrpSpPr>
        <p:grpSpPr>
          <a:xfrm>
            <a:off x="652497" y="5298599"/>
            <a:ext cx="6280352" cy="1867055"/>
            <a:chOff x="662940" y="1076452"/>
            <a:chExt cx="6280352" cy="1867055"/>
          </a:xfrm>
        </p:grpSpPr>
        <p:sp>
          <p:nvSpPr>
            <p:cNvPr id="5" name="Rectangle 4">
              <a:extLst>
                <a:ext uri="{FF2B5EF4-FFF2-40B4-BE49-F238E27FC236}">
                  <a16:creationId xmlns:a16="http://schemas.microsoft.com/office/drawing/2014/main" id="{9A3C097C-72FA-78AE-4834-E0C80C53C112}"/>
                </a:ext>
              </a:extLst>
            </p:cNvPr>
            <p:cNvSpPr/>
            <p:nvPr/>
          </p:nvSpPr>
          <p:spPr>
            <a:xfrm>
              <a:off x="662940" y="1076452"/>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Analyser, prévenir les risques professionnels, sanitaires et environnementaux</a:t>
              </a:r>
            </a:p>
            <a:p>
              <a:r>
                <a:rPr lang="fr-FR" sz="800" b="1" i="1" dirty="0">
                  <a:solidFill>
                    <a:schemeClr val="tx1"/>
                  </a:solidFill>
                  <a:latin typeface="Mont SemiBold Italic"/>
                </a:rPr>
                <a:t>(Correspondance ROME :  Piloter la gestion des risques / Gérer une situation d'urgence)</a:t>
              </a:r>
            </a:p>
          </p:txBody>
        </p:sp>
        <p:sp>
          <p:nvSpPr>
            <p:cNvPr id="6" name="Espace réservé du texte 5">
              <a:extLst>
                <a:ext uri="{FF2B5EF4-FFF2-40B4-BE49-F238E27FC236}">
                  <a16:creationId xmlns:a16="http://schemas.microsoft.com/office/drawing/2014/main" id="{D00585AB-4AF8-5A5C-D58B-3508FD996BB6}"/>
                </a:ext>
              </a:extLst>
            </p:cNvPr>
            <p:cNvSpPr txBox="1">
              <a:spLocks/>
            </p:cNvSpPr>
            <p:nvPr/>
          </p:nvSpPr>
          <p:spPr>
            <a:xfrm>
              <a:off x="662940" y="1484875"/>
              <a:ext cx="6280352" cy="80685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réglementations en matière d’environnement, d’hygiène et de sécurité applicables aux activités, notamment les procédures de sécurité spécifiques aux installations de méthanisation (ATEX)</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Respecter et mettre à jour les règles et procédures de Qualité, Hygiène, Sécurité, Santé et Environnement (QHSSE) des unités de méthanisation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Communiquer avec les autorités environnementales pour assurer la conformité des installations</a:t>
              </a:r>
            </a:p>
          </p:txBody>
        </p:sp>
        <p:cxnSp>
          <p:nvCxnSpPr>
            <p:cNvPr id="7" name="Connecteur droit 6">
              <a:extLst>
                <a:ext uri="{FF2B5EF4-FFF2-40B4-BE49-F238E27FC236}">
                  <a16:creationId xmlns:a16="http://schemas.microsoft.com/office/drawing/2014/main" id="{48A0AAD0-99AD-33F1-0F3C-ED75AB396089}"/>
                </a:ext>
              </a:extLst>
            </p:cNvPr>
            <p:cNvCxnSpPr>
              <a:cxnSpLocks/>
            </p:cNvCxnSpPr>
            <p:nvPr/>
          </p:nvCxnSpPr>
          <p:spPr>
            <a:xfrm>
              <a:off x="662940" y="2943507"/>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BF2C0723-1F42-98B4-3C83-B7643EB05F4A}"/>
              </a:ext>
            </a:extLst>
          </p:cNvPr>
          <p:cNvSpPr/>
          <p:nvPr/>
        </p:nvSpPr>
        <p:spPr>
          <a:xfrm>
            <a:off x="674712" y="3373637"/>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Optimiser le fonctionnement d’une unité de méthanisation</a:t>
            </a:r>
          </a:p>
          <a:p>
            <a:r>
              <a:rPr lang="fr-FR" sz="800" b="1" i="1" dirty="0">
                <a:solidFill>
                  <a:schemeClr val="tx1"/>
                </a:solidFill>
                <a:latin typeface="Mont SemiBold Italic"/>
              </a:rPr>
              <a:t>(Correspondance ROME :  Contrôler le fonctionnement d'un équipement, d'une machine, d'une installation)</a:t>
            </a:r>
          </a:p>
        </p:txBody>
      </p:sp>
      <p:sp>
        <p:nvSpPr>
          <p:cNvPr id="9" name="Espace réservé du texte 5">
            <a:extLst>
              <a:ext uri="{FF2B5EF4-FFF2-40B4-BE49-F238E27FC236}">
                <a16:creationId xmlns:a16="http://schemas.microsoft.com/office/drawing/2014/main" id="{040507E7-D88C-CB49-2E30-ECB47337F87A}"/>
              </a:ext>
            </a:extLst>
          </p:cNvPr>
          <p:cNvSpPr txBox="1">
            <a:spLocks/>
          </p:cNvSpPr>
          <p:nvPr/>
        </p:nvSpPr>
        <p:spPr>
          <a:xfrm>
            <a:off x="691695" y="3784113"/>
            <a:ext cx="6226371" cy="94732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Ajuster les process de méthanisation et de valorisation du biogaz en tenant compte de la qualité des intrants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Proposer et mettre en œuvre des interventions pour optimiser la fiabilité et l'efficacité des équipements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Détecter les dysfonctionnements des installations, déterminer les causes de panne et établir les demandes d'intervention de maintenance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Mettre en œuvre et utiliser des systèmes de supervision pour le contrôle et le pilotage à distance</a:t>
            </a:r>
          </a:p>
        </p:txBody>
      </p:sp>
      <p:grpSp>
        <p:nvGrpSpPr>
          <p:cNvPr id="10" name="Groupe 9">
            <a:extLst>
              <a:ext uri="{FF2B5EF4-FFF2-40B4-BE49-F238E27FC236}">
                <a16:creationId xmlns:a16="http://schemas.microsoft.com/office/drawing/2014/main" id="{DB6DF050-3F9A-23C4-7975-4D94639366AB}"/>
              </a:ext>
            </a:extLst>
          </p:cNvPr>
          <p:cNvGrpSpPr/>
          <p:nvPr/>
        </p:nvGrpSpPr>
        <p:grpSpPr>
          <a:xfrm>
            <a:off x="674073" y="1187525"/>
            <a:ext cx="6293817" cy="1930767"/>
            <a:chOff x="649475" y="6205661"/>
            <a:chExt cx="6293817" cy="1930767"/>
          </a:xfrm>
        </p:grpSpPr>
        <p:sp>
          <p:nvSpPr>
            <p:cNvPr id="11" name="Rectangle 10">
              <a:extLst>
                <a:ext uri="{FF2B5EF4-FFF2-40B4-BE49-F238E27FC236}">
                  <a16:creationId xmlns:a16="http://schemas.microsoft.com/office/drawing/2014/main" id="{67EE0DA7-F9CC-23A7-D1E5-1F031374AE7C}"/>
                </a:ext>
              </a:extLst>
            </p:cNvPr>
            <p:cNvSpPr/>
            <p:nvPr/>
          </p:nvSpPr>
          <p:spPr>
            <a:xfrm>
              <a:off x="662940" y="620566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Assurer le fonctionnement d’une unité de méthanisation</a:t>
              </a:r>
            </a:p>
            <a:p>
              <a:r>
                <a:rPr lang="fr-FR" sz="800" b="1" i="1" dirty="0">
                  <a:solidFill>
                    <a:schemeClr val="tx1"/>
                  </a:solidFill>
                  <a:latin typeface="Mont SemiBold Italic"/>
                </a:rPr>
                <a:t>(Correspondance ROME :  Gérer la chaîne de valeur opérationnelle)</a:t>
              </a:r>
            </a:p>
          </p:txBody>
        </p:sp>
        <p:sp>
          <p:nvSpPr>
            <p:cNvPr id="12" name="Espace réservé du texte 5">
              <a:extLst>
                <a:ext uri="{FF2B5EF4-FFF2-40B4-BE49-F238E27FC236}">
                  <a16:creationId xmlns:a16="http://schemas.microsoft.com/office/drawing/2014/main" id="{F1F7318F-41F2-A92B-A093-E6251B177FD5}"/>
                </a:ext>
              </a:extLst>
            </p:cNvPr>
            <p:cNvSpPr txBox="1">
              <a:spLocks/>
            </p:cNvSpPr>
            <p:nvPr/>
          </p:nvSpPr>
          <p:spPr>
            <a:xfrm>
              <a:off x="662940" y="6638080"/>
              <a:ext cx="6280352" cy="126314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techniques d’usage des systèmes électromécaniques et des équipements de méthanisation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Réceptionner et contrôler la qualité des intrants (boues), alimenter les digesteurs en fonction des stocks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Surveiller et optimiser les paramètres biologiques de la méthanisation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le suivi et la qualité des sortants (biogaz, digestats)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Participer au renouvellement du matériel et des consommables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Renseigner les documents de travail définis par l'assurance qualité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Collaborer avec les gestionnaires d'infrastructures d'énergie (réseaux de chaleur, biomasse)</a:t>
              </a:r>
            </a:p>
          </p:txBody>
        </p:sp>
        <p:cxnSp>
          <p:nvCxnSpPr>
            <p:cNvPr id="18" name="Connecteur droit 17">
              <a:extLst>
                <a:ext uri="{FF2B5EF4-FFF2-40B4-BE49-F238E27FC236}">
                  <a16:creationId xmlns:a16="http://schemas.microsoft.com/office/drawing/2014/main" id="{310E963C-055B-FE51-4AE2-2DAD42E18A4C}"/>
                </a:ext>
              </a:extLst>
            </p:cNvPr>
            <p:cNvCxnSpPr>
              <a:cxnSpLocks/>
            </p:cNvCxnSpPr>
            <p:nvPr/>
          </p:nvCxnSpPr>
          <p:spPr>
            <a:xfrm>
              <a:off x="649475" y="8136428"/>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sp>
        <p:nvSpPr>
          <p:cNvPr id="19" name="Espace réservé du texte 5">
            <a:extLst>
              <a:ext uri="{FF2B5EF4-FFF2-40B4-BE49-F238E27FC236}">
                <a16:creationId xmlns:a16="http://schemas.microsoft.com/office/drawing/2014/main" id="{758847F6-614D-8406-644D-B0F4087F5B7D}"/>
              </a:ext>
            </a:extLst>
          </p:cNvPr>
          <p:cNvSpPr txBox="1">
            <a:spLocks/>
          </p:cNvSpPr>
          <p:nvPr/>
        </p:nvSpPr>
        <p:spPr>
          <a:xfrm>
            <a:off x="597441" y="8155390"/>
            <a:ext cx="6280352" cy="276098"/>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endParaRPr lang="fr-FR" sz="900" b="0" dirty="0">
              <a:solidFill>
                <a:srgbClr val="1B4851"/>
              </a:solidFill>
              <a:latin typeface="Mont" panose="00000700000000000000" pitchFamily="50" charset="0"/>
            </a:endParaRPr>
          </a:p>
        </p:txBody>
      </p:sp>
      <p:cxnSp>
        <p:nvCxnSpPr>
          <p:cNvPr id="20" name="Connecteur droit 19">
            <a:extLst>
              <a:ext uri="{FF2B5EF4-FFF2-40B4-BE49-F238E27FC236}">
                <a16:creationId xmlns:a16="http://schemas.microsoft.com/office/drawing/2014/main" id="{1E601217-47BC-D673-5C71-E48D70F06D07}"/>
              </a:ext>
            </a:extLst>
          </p:cNvPr>
          <p:cNvCxnSpPr>
            <a:cxnSpLocks/>
          </p:cNvCxnSpPr>
          <p:nvPr/>
        </p:nvCxnSpPr>
        <p:spPr>
          <a:xfrm>
            <a:off x="687538" y="510484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AD31CFF-9064-B6D0-3C6E-2FC46EE8BD01}"/>
              </a:ext>
            </a:extLst>
          </p:cNvPr>
          <p:cNvSpPr/>
          <p:nvPr/>
        </p:nvSpPr>
        <p:spPr>
          <a:xfrm>
            <a:off x="644882" y="7716840"/>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Animer et coordonner les équipes</a:t>
            </a:r>
          </a:p>
          <a:p>
            <a:r>
              <a:rPr lang="fr-FR" sz="800" b="1" i="1" dirty="0">
                <a:solidFill>
                  <a:schemeClr val="tx1"/>
                </a:solidFill>
                <a:latin typeface="Mont SemiBold Italic"/>
              </a:rPr>
              <a:t>(Correspondance ROME :  Animer, coordonner une équipe)</a:t>
            </a:r>
          </a:p>
        </p:txBody>
      </p:sp>
      <p:cxnSp>
        <p:nvCxnSpPr>
          <p:cNvPr id="25" name="Connecteur droit 24">
            <a:extLst>
              <a:ext uri="{FF2B5EF4-FFF2-40B4-BE49-F238E27FC236}">
                <a16:creationId xmlns:a16="http://schemas.microsoft.com/office/drawing/2014/main" id="{527A2899-259D-A16E-EFF0-D3823B08AEF1}"/>
              </a:ext>
            </a:extLst>
          </p:cNvPr>
          <p:cNvCxnSpPr>
            <a:cxnSpLocks/>
          </p:cNvCxnSpPr>
          <p:nvPr/>
        </p:nvCxnSpPr>
        <p:spPr>
          <a:xfrm>
            <a:off x="652497" y="8907987"/>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2" name="Espace réservé du texte 5">
            <a:extLst>
              <a:ext uri="{FF2B5EF4-FFF2-40B4-BE49-F238E27FC236}">
                <a16:creationId xmlns:a16="http://schemas.microsoft.com/office/drawing/2014/main" id="{A1E616A7-84CA-ED98-6CB3-E180A8EB8BFB}"/>
              </a:ext>
            </a:extLst>
          </p:cNvPr>
          <p:cNvSpPr txBox="1">
            <a:spLocks/>
          </p:cNvSpPr>
          <p:nvPr/>
        </p:nvSpPr>
        <p:spPr>
          <a:xfrm>
            <a:off x="644882" y="8155390"/>
            <a:ext cx="6280352" cy="66290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Superviser le travail des agents intervenant dans le process de méthanisation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Expliquer et faire respecter les règles et procédures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Transmettre de l’expertise technique et des bonnes pratiques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Mesurer et optimiser  la performance collective et individuelle</a:t>
            </a:r>
          </a:p>
        </p:txBody>
      </p: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station d'épuration avec méthanisation</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Horaires postés possibles (3x8) pour assurer une continuité de service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Astreintes fréquentes (nuits,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Port d'équipements de protection individuelle obligatoire</a:t>
            </a: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Titre Professionnel - Technicien(ne) de traitement des eaux (niveau 4)</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Titre Professionnel – Technicien supérieur de maintenance industrielle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 Métiers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Maintenance des systèmes de production (Option A)</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Fluides, énergies, domotique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BTSA - Gestion et maîtrise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BTS/DUT Secteur </a:t>
            </a:r>
            <a:r>
              <a:rPr lang="fr-FR" sz="1000" b="0" dirty="0" err="1">
                <a:solidFill>
                  <a:srgbClr val="1B4851"/>
                </a:solidFill>
                <a:latin typeface="Mont" panose="00000700000000000000" pitchFamily="50" charset="0"/>
              </a:rPr>
              <a:t>éco-industriel</a:t>
            </a:r>
            <a:endParaRPr lang="fr-FR" sz="1000" b="0" dirty="0">
              <a:solidFill>
                <a:srgbClr val="1B4851"/>
              </a:solidFill>
              <a:latin typeface="Mont" panose="00000700000000000000" pitchFamily="50" charset="0"/>
            </a:endParaRP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licence pro et BUT spécialisés</a:t>
            </a:r>
            <a:endParaRPr lang="fr-FR" sz="1100" b="0" dirty="0">
              <a:solidFill>
                <a:srgbClr val="1B4851"/>
              </a:solidFill>
              <a:latin typeface="Mont SemiBold"/>
            </a:endParaRP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306564" y="5746332"/>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d'équipe assainissement</a:t>
            </a:r>
            <a:endParaRPr lang="fr-FR" dirty="0"/>
          </a:p>
        </p:txBody>
      </p:sp>
      <p:grpSp>
        <p:nvGrpSpPr>
          <p:cNvPr id="10" name="Группа 1">
            <a:extLst>
              <a:ext uri="{FF2B5EF4-FFF2-40B4-BE49-F238E27FC236}">
                <a16:creationId xmlns:a16="http://schemas.microsoft.com/office/drawing/2014/main" id="{9777A3C1-B005-4DD5-B7EF-114DCBDB246F}"/>
              </a:ext>
            </a:extLst>
          </p:cNvPr>
          <p:cNvGrpSpPr/>
          <p:nvPr/>
        </p:nvGrpSpPr>
        <p:grpSpPr>
          <a:xfrm>
            <a:off x="1125301" y="5093144"/>
            <a:ext cx="3432845" cy="1927945"/>
            <a:chOff x="11125692" y="3745863"/>
            <a:chExt cx="14540982" cy="7435397"/>
          </a:xfrm>
        </p:grpSpPr>
        <p:sp>
          <p:nvSpPr>
            <p:cNvPr id="20" name="Закругленный прямоугольник">
              <a:extLst>
                <a:ext uri="{FF2B5EF4-FFF2-40B4-BE49-F238E27FC236}">
                  <a16:creationId xmlns:a16="http://schemas.microsoft.com/office/drawing/2014/main" id="{8BDABC86-0B8F-429B-8DDD-A75162165D38}"/>
                </a:ext>
              </a:extLst>
            </p:cNvPr>
            <p:cNvSpPr/>
            <p:nvPr/>
          </p:nvSpPr>
          <p:spPr>
            <a:xfrm>
              <a:off x="11125692" y="11005935"/>
              <a:ext cx="2238749" cy="175325"/>
            </a:xfrm>
            <a:prstGeom prst="roundRect">
              <a:avLst>
                <a:gd name="adj" fmla="val 50000"/>
              </a:avLst>
            </a:prstGeom>
            <a:solidFill>
              <a:srgbClr val="FFFFFF">
                <a:alpha val="10207"/>
              </a:srgbClr>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sym typeface="Helvetica Neue Medium"/>
              </a:endParaRPr>
            </a:p>
          </p:txBody>
        </p:sp>
        <p:sp>
          <p:nvSpPr>
            <p:cNvPr id="22" name="Закругленный прямоугольник">
              <a:extLst>
                <a:ext uri="{FF2B5EF4-FFF2-40B4-BE49-F238E27FC236}">
                  <a16:creationId xmlns:a16="http://schemas.microsoft.com/office/drawing/2014/main" id="{A81E870E-51F4-43D0-AE00-E13AB53B51FC}"/>
                </a:ext>
              </a:extLst>
            </p:cNvPr>
            <p:cNvSpPr/>
            <p:nvPr/>
          </p:nvSpPr>
          <p:spPr>
            <a:xfrm>
              <a:off x="11125692" y="10612235"/>
              <a:ext cx="2238749" cy="175325"/>
            </a:xfrm>
            <a:prstGeom prst="roundRect">
              <a:avLst>
                <a:gd name="adj" fmla="val 50000"/>
              </a:avLst>
            </a:prstGeom>
            <a:solidFill>
              <a:srgbClr val="FFFFFF">
                <a:alpha val="10207"/>
              </a:srgbClr>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sym typeface="Helvetica Neue Medium"/>
              </a:endParaRPr>
            </a:p>
          </p:txBody>
        </p:sp>
        <p:sp>
          <p:nvSpPr>
            <p:cNvPr id="23" name="Закругленный прямоугольник">
              <a:extLst>
                <a:ext uri="{FF2B5EF4-FFF2-40B4-BE49-F238E27FC236}">
                  <a16:creationId xmlns:a16="http://schemas.microsoft.com/office/drawing/2014/main" id="{BB9D63B6-19AA-4CDB-AB54-2FD15519EB6C}"/>
                </a:ext>
              </a:extLst>
            </p:cNvPr>
            <p:cNvSpPr/>
            <p:nvPr/>
          </p:nvSpPr>
          <p:spPr>
            <a:xfrm>
              <a:off x="11125692" y="10224602"/>
              <a:ext cx="2238749" cy="175325"/>
            </a:xfrm>
            <a:prstGeom prst="roundRect">
              <a:avLst>
                <a:gd name="adj" fmla="val 50000"/>
              </a:avLst>
            </a:prstGeom>
            <a:solidFill>
              <a:srgbClr val="FFFFFF">
                <a:alpha val="10207"/>
              </a:srgbClr>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sym typeface="Helvetica Neue Medium"/>
              </a:endParaRPr>
            </a:p>
          </p:txBody>
        </p:sp>
        <p:sp>
          <p:nvSpPr>
            <p:cNvPr id="27" name="Lorem ipsum dolor sit ut amet, consectetur adipiscing elit, sed do eiusmod tempor incididunt labore et dolore magna aliqua. exercitation ullamco laboris ni">
              <a:extLst>
                <a:ext uri="{FF2B5EF4-FFF2-40B4-BE49-F238E27FC236}">
                  <a16:creationId xmlns:a16="http://schemas.microsoft.com/office/drawing/2014/main" id="{CD57D2E9-E8E7-40EC-B5A4-BA1AE3C5F242}"/>
                </a:ext>
              </a:extLst>
            </p:cNvPr>
            <p:cNvSpPr txBox="1"/>
            <p:nvPr/>
          </p:nvSpPr>
          <p:spPr>
            <a:xfrm>
              <a:off x="19616788" y="3745863"/>
              <a:ext cx="6049886" cy="8116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a:lnSpc>
                  <a:spcPct val="120000"/>
                </a:lnSpc>
                <a:defRPr sz="2600" b="0">
                  <a:solidFill>
                    <a:srgbClr val="646977"/>
                  </a:solidFill>
                  <a:latin typeface="Roboto"/>
                  <a:ea typeface="Roboto"/>
                  <a:cs typeface="Roboto"/>
                  <a:sym typeface="Roboto"/>
                </a:defRPr>
              </a:lvl1pPr>
            </a:lstStyle>
            <a:p>
              <a:pPr defTabSz="412750" hangingPunct="0"/>
              <a:endParaRPr sz="800" kern="0"/>
            </a:p>
          </p:txBody>
        </p:sp>
      </p:grpSp>
      <p:sp>
        <p:nvSpPr>
          <p:cNvPr id="11" name="ZoneTexte 10">
            <a:extLst>
              <a:ext uri="{FF2B5EF4-FFF2-40B4-BE49-F238E27FC236}">
                <a16:creationId xmlns:a16="http://schemas.microsoft.com/office/drawing/2014/main" id="{98A04648-0A5C-0DB0-9361-726969BE7F2E}"/>
              </a:ext>
            </a:extLst>
          </p:cNvPr>
          <p:cNvSpPr txBox="1"/>
          <p:nvPr/>
        </p:nvSpPr>
        <p:spPr>
          <a:xfrm>
            <a:off x="3307417" y="9972640"/>
            <a:ext cx="94484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méthanisation</a:t>
            </a:r>
            <a:endParaRPr lang="fr-FR" sz="600" b="1" i="0">
              <a:solidFill>
                <a:srgbClr val="00A79B"/>
              </a:solidFill>
              <a:effectLst/>
              <a:latin typeface="Mont SemiBold" pitchFamily="2" charset="0"/>
            </a:endParaRPr>
          </a:p>
        </p:txBody>
      </p:sp>
      <p:pic>
        <p:nvPicPr>
          <p:cNvPr id="7" name="Graphique 6" descr="Ascenseur montant avec un remplissage uni">
            <a:extLst>
              <a:ext uri="{FF2B5EF4-FFF2-40B4-BE49-F238E27FC236}">
                <a16:creationId xmlns:a16="http://schemas.microsoft.com/office/drawing/2014/main" id="{32A7EFA0-A151-4D6A-006D-D2DB51476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338" y="5601890"/>
            <a:ext cx="1751269" cy="1751269"/>
          </a:xfrm>
          <a:prstGeom prst="rect">
            <a:avLst/>
          </a:prstGeom>
        </p:spPr>
      </p:pic>
      <p:sp>
        <p:nvSpPr>
          <p:cNvPr id="3" name="Espace réservé du texte 20">
            <a:extLst>
              <a:ext uri="{FF2B5EF4-FFF2-40B4-BE49-F238E27FC236}">
                <a16:creationId xmlns:a16="http://schemas.microsoft.com/office/drawing/2014/main" id="{A51A0671-9F5C-3DA2-CFA4-38874EBE21D9}"/>
              </a:ext>
            </a:extLst>
          </p:cNvPr>
          <p:cNvSpPr txBox="1">
            <a:spLocks/>
          </p:cNvSpPr>
          <p:nvPr/>
        </p:nvSpPr>
        <p:spPr>
          <a:xfrm>
            <a:off x="677853" y="5016343"/>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56580" y="1674787"/>
            <a:ext cx="711200" cy="666750"/>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629140" y="4820168"/>
            <a:ext cx="2903554" cy="1564396"/>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Renforcement des normes de sécurité liées au biogaz</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Évolution de la réglementation sur la valorisation des digestats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des incitations à la production d'énergie renouvelable</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56860" y="4844388"/>
            <a:ext cx="3041750" cy="974884"/>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Intérêt croissant pour le développement des énergies renouvelables et de l'écologie industrielle</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572253" y="7506497"/>
            <a:ext cx="2942238"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Optimisation des procédés de méthanisation (prétraitement, codigestion)</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 technologies de purification et d'injection du biométhane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Intégration de l'intelligence artificielle pour l'optimisation des process</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506497"/>
            <a:ext cx="3115889"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Sensibilisation croissante à l'économie circulaire et aux énergies renouvelables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Préoccupations liées aux odeurs et à l'acceptabilité des installations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réduction des émissions de gaz à effet de serre</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08956" y="3509981"/>
            <a:ext cx="6689654" cy="350267"/>
          </a:xfrm>
          <a:prstGeom prst="rect">
            <a:avLst/>
          </a:prstGeom>
        </p:spPr>
        <p:txBody>
          <a:bodyPr/>
          <a:lstStyle/>
          <a:p>
            <a:pPr marL="0" indent="0">
              <a:buNone/>
            </a:pPr>
            <a:r>
              <a:rPr lang="fr-FR" sz="1800" b="1">
                <a:solidFill>
                  <a:srgbClr val="00A79B"/>
                </a:solidFill>
                <a:effectLst/>
                <a:latin typeface="Mont Bold" panose="00000900000000000000" pitchFamily="50" charset="0"/>
              </a:rPr>
              <a:t>4 grands enjeux </a:t>
            </a:r>
            <a:r>
              <a:rPr lang="fr-FR" sz="1800" b="1">
                <a:solidFill>
                  <a:srgbClr val="00A79B"/>
                </a:solidFill>
                <a:latin typeface="Mont Bold" panose="00000900000000000000" pitchFamily="50" charset="0"/>
              </a:rPr>
              <a:t>majeurs</a:t>
            </a:r>
            <a:endParaRPr lang="fr-FR" sz="1800" b="1">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3"/>
          <a:stretch>
            <a:fillRect/>
          </a:stretch>
        </p:blipFill>
        <p:spPr>
          <a:xfrm>
            <a:off x="1782862" y="6875505"/>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4"/>
          <a:stretch>
            <a:fillRect/>
          </a:stretch>
        </p:blipFill>
        <p:spPr>
          <a:xfrm>
            <a:off x="5325119" y="6885030"/>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5"/>
          <a:stretch>
            <a:fillRect/>
          </a:stretch>
        </p:blipFill>
        <p:spPr>
          <a:xfrm>
            <a:off x="5344978" y="4244457"/>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6"/>
          <a:stretch>
            <a:fillRect/>
          </a:stretch>
        </p:blipFill>
        <p:spPr>
          <a:xfrm>
            <a:off x="1824785" y="4178369"/>
            <a:ext cx="455017" cy="453928"/>
          </a:xfrm>
          <a:prstGeom prst="rect">
            <a:avLst/>
          </a:prstGeom>
        </p:spPr>
      </p:pic>
      <p:sp>
        <p:nvSpPr>
          <p:cNvPr id="15" name="ZoneTexte 14">
            <a:extLst>
              <a:ext uri="{FF2B5EF4-FFF2-40B4-BE49-F238E27FC236}">
                <a16:creationId xmlns:a16="http://schemas.microsoft.com/office/drawing/2014/main" id="{9241BD5D-EE2D-66AD-5B98-CA6CD6573876}"/>
              </a:ext>
            </a:extLst>
          </p:cNvPr>
          <p:cNvSpPr txBox="1"/>
          <p:nvPr/>
        </p:nvSpPr>
        <p:spPr>
          <a:xfrm>
            <a:off x="3307417" y="9972640"/>
            <a:ext cx="944841"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a:solidFill>
                  <a:srgbClr val="00A79B"/>
                </a:solidFill>
                <a:latin typeface="Mont SemiBold" pitchFamily="2" charset="0"/>
              </a:rPr>
              <a:t>Technicien de méthanisation</a:t>
            </a:r>
            <a:endParaRPr lang="fr-FR" sz="600" b="1" i="0">
              <a:solidFill>
                <a:srgbClr val="00A79B"/>
              </a:solidFill>
              <a:effectLst/>
              <a:latin typeface="Mont SemiBold" pitchFamily="2" charset="0"/>
            </a:endParaRPr>
          </a:p>
        </p:txBody>
      </p:sp>
      <p:pic>
        <p:nvPicPr>
          <p:cNvPr id="5" name="Image 4" descr="Une image contenant cercle, Graphique, art, conception&#10;&#10;Description générée automatiquement">
            <a:extLst>
              <a:ext uri="{FF2B5EF4-FFF2-40B4-BE49-F238E27FC236}">
                <a16:creationId xmlns:a16="http://schemas.microsoft.com/office/drawing/2014/main" id="{12A606A2-601B-67C6-A518-05F2D519F49C}"/>
              </a:ext>
            </a:extLst>
          </p:cNvPr>
          <p:cNvPicPr>
            <a:picLocks noChangeAspect="1"/>
          </p:cNvPicPr>
          <p:nvPr/>
        </p:nvPicPr>
        <p:blipFill>
          <a:blip r:embed="rId3"/>
          <a:stretch>
            <a:fillRect/>
          </a:stretch>
        </p:blipFill>
        <p:spPr>
          <a:xfrm>
            <a:off x="1744951" y="1361325"/>
            <a:ext cx="368242" cy="368242"/>
          </a:xfrm>
          <a:prstGeom prst="rect">
            <a:avLst/>
          </a:prstGeom>
        </p:spPr>
      </p:pic>
      <p:pic>
        <p:nvPicPr>
          <p:cNvPr id="7" name="Image 6" descr="Une image contenant cercle, Graphique, art, conception&#10;&#10;Description générée automatiquement">
            <a:extLst>
              <a:ext uri="{FF2B5EF4-FFF2-40B4-BE49-F238E27FC236}">
                <a16:creationId xmlns:a16="http://schemas.microsoft.com/office/drawing/2014/main" id="{CD7C4971-56B5-14E8-54F9-B8A3AF43F1E9}"/>
              </a:ext>
            </a:extLst>
          </p:cNvPr>
          <p:cNvPicPr>
            <a:picLocks noChangeAspect="1"/>
          </p:cNvPicPr>
          <p:nvPr/>
        </p:nvPicPr>
        <p:blipFill>
          <a:blip r:embed="rId3"/>
          <a:stretch>
            <a:fillRect/>
          </a:stretch>
        </p:blipFill>
        <p:spPr>
          <a:xfrm>
            <a:off x="5315264" y="1348073"/>
            <a:ext cx="368242" cy="368242"/>
          </a:xfrm>
          <a:prstGeom prst="rect">
            <a:avLst/>
          </a:prstGeom>
        </p:spPr>
      </p:pic>
      <p:sp>
        <p:nvSpPr>
          <p:cNvPr id="21" name="ZoneTexte 20">
            <a:extLst>
              <a:ext uri="{FF2B5EF4-FFF2-40B4-BE49-F238E27FC236}">
                <a16:creationId xmlns:a16="http://schemas.microsoft.com/office/drawing/2014/main" id="{670D605E-E7D5-C5CB-8A40-03180832DCC8}"/>
              </a:ext>
            </a:extLst>
          </p:cNvPr>
          <p:cNvSpPr txBox="1"/>
          <p:nvPr/>
        </p:nvSpPr>
        <p:spPr>
          <a:xfrm>
            <a:off x="408956" y="1274677"/>
            <a:ext cx="1441082"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Typologie du métier (porteur, sensible…)</a:t>
            </a:r>
          </a:p>
        </p:txBody>
      </p:sp>
      <p:pic>
        <p:nvPicPr>
          <p:cNvPr id="46" name="Graphique 45" descr="Porte-documents avec un remplissage uni">
            <a:extLst>
              <a:ext uri="{FF2B5EF4-FFF2-40B4-BE49-F238E27FC236}">
                <a16:creationId xmlns:a16="http://schemas.microsoft.com/office/drawing/2014/main" id="{A31CB538-02EC-70D6-49C9-66E6F94B92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5974" y="1758784"/>
            <a:ext cx="412750" cy="412750"/>
          </a:xfrm>
          <a:prstGeom prst="rect">
            <a:avLst/>
          </a:prstGeom>
        </p:spPr>
      </p:pic>
      <p:sp>
        <p:nvSpPr>
          <p:cNvPr id="48" name="ZoneTexte 47">
            <a:extLst>
              <a:ext uri="{FF2B5EF4-FFF2-40B4-BE49-F238E27FC236}">
                <a16:creationId xmlns:a16="http://schemas.microsoft.com/office/drawing/2014/main" id="{11BA20A1-83F4-7A38-862B-261EF1B2ACD4}"/>
              </a:ext>
            </a:extLst>
          </p:cNvPr>
          <p:cNvSpPr txBox="1"/>
          <p:nvPr/>
        </p:nvSpPr>
        <p:spPr>
          <a:xfrm>
            <a:off x="294014" y="2233208"/>
            <a:ext cx="1616669" cy="646331"/>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Métier émergent</a:t>
            </a:r>
          </a:p>
        </p:txBody>
      </p:sp>
      <p:sp>
        <p:nvSpPr>
          <p:cNvPr id="16" name="ZoneTexte 15">
            <a:extLst>
              <a:ext uri="{FF2B5EF4-FFF2-40B4-BE49-F238E27FC236}">
                <a16:creationId xmlns:a16="http://schemas.microsoft.com/office/drawing/2014/main" id="{4E1D42FC-6751-3208-F80C-04B81F41F1D1}"/>
              </a:ext>
            </a:extLst>
          </p:cNvPr>
          <p:cNvSpPr txBox="1"/>
          <p:nvPr/>
        </p:nvSpPr>
        <p:spPr>
          <a:xfrm>
            <a:off x="2911167" y="1716315"/>
            <a:ext cx="4057416" cy="1323439"/>
          </a:xfrm>
          <a:prstGeom prst="rect">
            <a:avLst/>
          </a:prstGeom>
          <a:noFill/>
        </p:spPr>
        <p:txBody>
          <a:bodyPr wrap="square">
            <a:spAutoFit/>
          </a:bodyPr>
          <a:lstStyle/>
          <a:p>
            <a:pPr algn="just"/>
            <a:r>
              <a:rPr lang="fr-FR" sz="1000" dirty="0">
                <a:solidFill>
                  <a:schemeClr val="accent3"/>
                </a:solidFill>
                <a:latin typeface="Mont" panose="00000700000000000000"/>
              </a:rPr>
              <a:t>Le métier de </a:t>
            </a:r>
            <a:r>
              <a:rPr lang="fr-FR" sz="1000" b="1" dirty="0">
                <a:solidFill>
                  <a:schemeClr val="accent3"/>
                </a:solidFill>
                <a:latin typeface="Mont" panose="00000700000000000000"/>
              </a:rPr>
              <a:t>technicien en méthanisation</a:t>
            </a:r>
            <a:r>
              <a:rPr lang="fr-FR" sz="1000" dirty="0">
                <a:solidFill>
                  <a:schemeClr val="accent3"/>
                </a:solidFill>
                <a:latin typeface="Mont" panose="00000700000000000000"/>
              </a:rPr>
              <a:t> dans les entreprises de l'eau émerge en réponse à la combinaison des </a:t>
            </a:r>
            <a:r>
              <a:rPr lang="fr-FR" sz="1000" b="1" dirty="0">
                <a:solidFill>
                  <a:schemeClr val="accent3"/>
                </a:solidFill>
                <a:latin typeface="Mont" panose="00000700000000000000"/>
              </a:rPr>
              <a:t>impératifs environnementaux et </a:t>
            </a:r>
            <a:r>
              <a:rPr lang="fr-FR" sz="1000" dirty="0">
                <a:solidFill>
                  <a:schemeClr val="accent3"/>
                </a:solidFill>
                <a:latin typeface="Mont" panose="00000700000000000000"/>
              </a:rPr>
              <a:t>des </a:t>
            </a:r>
            <a:r>
              <a:rPr lang="fr-FR" sz="1000" b="1" dirty="0">
                <a:solidFill>
                  <a:schemeClr val="accent3"/>
                </a:solidFill>
                <a:latin typeface="Mont" panose="00000700000000000000"/>
              </a:rPr>
              <a:t>opportunités économiques</a:t>
            </a:r>
            <a:r>
              <a:rPr lang="fr-FR" sz="1000" dirty="0">
                <a:solidFill>
                  <a:schemeClr val="accent3"/>
                </a:solidFill>
                <a:latin typeface="Mont" panose="00000700000000000000"/>
              </a:rPr>
              <a:t> liées à la valorisation énergétique des déchets issus du traitement des eaux usées. Les entreprises de l'eau investissent dans la méthanisation, créant ainsi de nouvelles perspectives d’emploi et des carrières spécialisées dans ce domaine. A ce jour il n’existe pas de données pour ce métier à l’échelle de la branche, mais la tendance décrite plus haut nous incite à le caractériser comme émergent. </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2.xml><?xml version="1.0" encoding="utf-8"?>
<ds:datastoreItem xmlns:ds="http://schemas.openxmlformats.org/officeDocument/2006/customXml" ds:itemID="{26E0CCBA-58E5-4AA7-83DC-27608EA0C093}">
  <ds:schemaRefs>
    <ds:schemaRef ds:uri="http://schemas.microsoft.com/office/infopath/2007/PartnerControls"/>
    <ds:schemaRef ds:uri="http://www.w3.org/XML/1998/namespace"/>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e8147664-7ee9-442d-b0ab-bb4211aebd4c"/>
    <ds:schemaRef ds:uri="29a1e0e6-44ab-47ba-9722-0c9699707323"/>
    <ds:schemaRef ds:uri="http://schemas.microsoft.com/office/2006/metadata/properties"/>
    <ds:schemaRef ds:uri="31e792db-3c04-43f9-9a7b-cf6e2ec22428"/>
    <ds:schemaRef ds:uri="09f03b92-ed2f-4a24-afa0-5f00a7e9f3ea"/>
  </ds:schemaRefs>
</ds:datastoreItem>
</file>

<file path=customXml/itemProps3.xml><?xml version="1.0" encoding="utf-8"?>
<ds:datastoreItem xmlns:ds="http://schemas.openxmlformats.org/officeDocument/2006/customXml" ds:itemID="{84BE5944-374A-4902-A048-34CDE7CAFC44}"/>
</file>

<file path=docProps/app.xml><?xml version="1.0" encoding="utf-8"?>
<Properties xmlns="http://schemas.openxmlformats.org/officeDocument/2006/extended-properties" xmlns:vt="http://schemas.openxmlformats.org/officeDocument/2006/docPropsVTypes">
  <Template/>
  <TotalTime>195</TotalTime>
  <Words>898</Words>
  <Application>Microsoft Office PowerPoint</Application>
  <PresentationFormat>Personnalisé</PresentationFormat>
  <Paragraphs>105</Paragraphs>
  <Slides>5</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Calibri</vt:lpstr>
      <vt:lpstr>Helvetica Neue Medium</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8</cp:revision>
  <dcterms:created xsi:type="dcterms:W3CDTF">2023-06-06T13:26:51Z</dcterms:created>
  <dcterms:modified xsi:type="dcterms:W3CDTF">2025-01-14T10:34:00Z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