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0777A2-3B5A-F04F-2EE3-999AB7D3A99C}" name="Lidia FISCHER" initials="LF" userId="S::lidia.fischer@akto.fr::02036b47-f28a-420c-96c2-252f93c25085"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EB669-E27C-4F9A-91BD-9664AC4F3F74}" v="2" dt="2025-01-14T10:19:01.2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68" d="100"/>
          <a:sy n="68" d="100"/>
        </p:scale>
        <p:origin x="3222" y="90"/>
      </p:cViewPr>
      <p:guideLst/>
    </p:cSldViewPr>
  </p:slideViewPr>
  <p:notesTextViewPr>
    <p:cViewPr>
      <p:scale>
        <a:sx n="1" d="1"/>
        <a:sy n="1" d="1"/>
      </p:scale>
      <p:origin x="0" y="0"/>
    </p:cViewPr>
  </p:notesTextViewPr>
  <p:notesViewPr>
    <p:cSldViewPr snapToGrid="0">
      <p:cViewPr>
        <p:scale>
          <a:sx n="1" d="2"/>
          <a:sy n="1" d="2"/>
        </p:scale>
        <p:origin x="4632"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0729D9FB-2240-441A-8959-3B90F436FF24}"/>
    <pc:docChg chg="undo custSel modSld">
      <pc:chgData name="Erwann TISON" userId="908daaff-3091-4ef0-8315-94952acb7697" providerId="ADAL" clId="{0729D9FB-2240-441A-8959-3B90F436FF24}" dt="2024-12-20T10:08:39.050" v="41" actId="1076"/>
      <pc:docMkLst>
        <pc:docMk/>
      </pc:docMkLst>
      <pc:sldChg chg="delSp modSp mod">
        <pc:chgData name="Erwann TISON" userId="908daaff-3091-4ef0-8315-94952acb7697" providerId="ADAL" clId="{0729D9FB-2240-441A-8959-3B90F436FF24}" dt="2024-12-20T10:07:36.936" v="5" actId="1076"/>
        <pc:sldMkLst>
          <pc:docMk/>
          <pc:sldMk cId="2521814416" sldId="273"/>
        </pc:sldMkLst>
        <pc:spChg chg="mod">
          <ac:chgData name="Erwann TISON" userId="908daaff-3091-4ef0-8315-94952acb7697" providerId="ADAL" clId="{0729D9FB-2240-441A-8959-3B90F436FF24}" dt="2024-12-20T10:07:33.717" v="4" actId="1076"/>
          <ac:spMkLst>
            <pc:docMk/>
            <pc:sldMk cId="2521814416" sldId="273"/>
            <ac:spMk id="23" creationId="{2C8ADE7D-5789-AC96-62E3-5C196AE1814F}"/>
          </ac:spMkLst>
        </pc:spChg>
        <pc:spChg chg="mod">
          <ac:chgData name="Erwann TISON" userId="908daaff-3091-4ef0-8315-94952acb7697" providerId="ADAL" clId="{0729D9FB-2240-441A-8959-3B90F436FF24}" dt="2024-12-20T10:07:29.620" v="2" actId="1076"/>
          <ac:spMkLst>
            <pc:docMk/>
            <pc:sldMk cId="2521814416" sldId="273"/>
            <ac:spMk id="34" creationId="{2C06806C-93A3-81A4-A4FB-CA044BE3422C}"/>
          </ac:spMkLst>
        </pc:spChg>
        <pc:spChg chg="mod">
          <ac:chgData name="Erwann TISON" userId="908daaff-3091-4ef0-8315-94952acb7697" providerId="ADAL" clId="{0729D9FB-2240-441A-8959-3B90F436FF24}" dt="2024-12-20T10:07:36.936" v="5" actId="1076"/>
          <ac:spMkLst>
            <pc:docMk/>
            <pc:sldMk cId="2521814416" sldId="273"/>
            <ac:spMk id="36" creationId="{4D7DEBC6-3455-AAC4-422A-5FD8D5488A2E}"/>
          </ac:spMkLst>
        </pc:spChg>
      </pc:sldChg>
      <pc:sldChg chg="modSp mod">
        <pc:chgData name="Erwann TISON" userId="908daaff-3091-4ef0-8315-94952acb7697" providerId="ADAL" clId="{0729D9FB-2240-441A-8959-3B90F436FF24}" dt="2024-12-20T10:08:22.877" v="39" actId="1076"/>
        <pc:sldMkLst>
          <pc:docMk/>
          <pc:sldMk cId="1909979533" sldId="280"/>
        </pc:sldMkLst>
        <pc:spChg chg="mod">
          <ac:chgData name="Erwann TISON" userId="908daaff-3091-4ef0-8315-94952acb7697" providerId="ADAL" clId="{0729D9FB-2240-441A-8959-3B90F436FF24}" dt="2024-12-20T10:08:08.613" v="36" actId="1076"/>
          <ac:spMkLst>
            <pc:docMk/>
            <pc:sldMk cId="1909979533" sldId="280"/>
            <ac:spMk id="5" creationId="{A175C75A-BA47-227F-97A1-A99620047596}"/>
          </ac:spMkLst>
        </pc:spChg>
        <pc:spChg chg="mod">
          <ac:chgData name="Erwann TISON" userId="908daaff-3091-4ef0-8315-94952acb7697" providerId="ADAL" clId="{0729D9FB-2240-441A-8959-3B90F436FF24}" dt="2024-12-20T10:08:19.291" v="38" actId="1076"/>
          <ac:spMkLst>
            <pc:docMk/>
            <pc:sldMk cId="1909979533" sldId="280"/>
            <ac:spMk id="8" creationId="{EFB17163-83E1-0D58-002D-24D23A74D69D}"/>
          </ac:spMkLst>
        </pc:spChg>
        <pc:spChg chg="mod">
          <ac:chgData name="Erwann TISON" userId="908daaff-3091-4ef0-8315-94952acb7697" providerId="ADAL" clId="{0729D9FB-2240-441A-8959-3B90F436FF24}" dt="2024-12-20T10:08:13.645" v="37" actId="1076"/>
          <ac:spMkLst>
            <pc:docMk/>
            <pc:sldMk cId="1909979533" sldId="280"/>
            <ac:spMk id="11" creationId="{0FB06C0F-F65D-188E-2921-25D0007A901C}"/>
          </ac:spMkLst>
        </pc:spChg>
        <pc:spChg chg="mod">
          <ac:chgData name="Erwann TISON" userId="908daaff-3091-4ef0-8315-94952acb7697" providerId="ADAL" clId="{0729D9FB-2240-441A-8959-3B90F436FF24}" dt="2024-12-20T10:07:52.353" v="24" actId="1036"/>
          <ac:spMkLst>
            <pc:docMk/>
            <pc:sldMk cId="1909979533" sldId="280"/>
            <ac:spMk id="12" creationId="{DB27A823-EFDE-AC53-C5CF-927F6D5A31A8}"/>
          </ac:spMkLst>
        </pc:spChg>
        <pc:spChg chg="mod">
          <ac:chgData name="Erwann TISON" userId="908daaff-3091-4ef0-8315-94952acb7697" providerId="ADAL" clId="{0729D9FB-2240-441A-8959-3B90F436FF24}" dt="2024-12-20T10:08:22.877" v="39" actId="1076"/>
          <ac:spMkLst>
            <pc:docMk/>
            <pc:sldMk cId="1909979533" sldId="280"/>
            <ac:spMk id="13" creationId="{2966F586-F6A7-A62B-68F5-381BF3E69A2C}"/>
          </ac:spMkLst>
        </pc:spChg>
        <pc:cxnChg chg="mod">
          <ac:chgData name="Erwann TISON" userId="908daaff-3091-4ef0-8315-94952acb7697" providerId="ADAL" clId="{0729D9FB-2240-441A-8959-3B90F436FF24}" dt="2024-12-20T10:08:00.612" v="35" actId="1036"/>
          <ac:cxnSpMkLst>
            <pc:docMk/>
            <pc:sldMk cId="1909979533" sldId="280"/>
            <ac:cxnSpMk id="6" creationId="{5FEC8469-C5B9-53D4-9EB7-7A385824FCA6}"/>
          </ac:cxnSpMkLst>
        </pc:cxnChg>
        <pc:cxnChg chg="mod">
          <ac:chgData name="Erwann TISON" userId="908daaff-3091-4ef0-8315-94952acb7697" providerId="ADAL" clId="{0729D9FB-2240-441A-8959-3B90F436FF24}" dt="2024-12-20T10:07:52.353" v="24" actId="1036"/>
          <ac:cxnSpMkLst>
            <pc:docMk/>
            <pc:sldMk cId="1909979533" sldId="280"/>
            <ac:cxnSpMk id="9" creationId="{042FBEFD-5262-E776-66AB-E8CC4144431A}"/>
          </ac:cxnSpMkLst>
        </pc:cxnChg>
        <pc:cxnChg chg="mod">
          <ac:chgData name="Erwann TISON" userId="908daaff-3091-4ef0-8315-94952acb7697" providerId="ADAL" clId="{0729D9FB-2240-441A-8959-3B90F436FF24}" dt="2024-12-20T10:08:00.612" v="35" actId="1036"/>
          <ac:cxnSpMkLst>
            <pc:docMk/>
            <pc:sldMk cId="1909979533" sldId="280"/>
            <ac:cxnSpMk id="14" creationId="{294CF136-913F-3226-4464-AF1DE53C5B25}"/>
          </ac:cxnSpMkLst>
        </pc:cxnChg>
        <pc:cxnChg chg="mod">
          <ac:chgData name="Erwann TISON" userId="908daaff-3091-4ef0-8315-94952acb7697" providerId="ADAL" clId="{0729D9FB-2240-441A-8959-3B90F436FF24}" dt="2024-12-20T10:07:43.418" v="6" actId="1076"/>
          <ac:cxnSpMkLst>
            <pc:docMk/>
            <pc:sldMk cId="1909979533" sldId="280"/>
            <ac:cxnSpMk id="15" creationId="{AD98E47F-529D-9097-CBA9-FF2EA2FCA1B9}"/>
          </ac:cxnSpMkLst>
        </pc:cxnChg>
      </pc:sldChg>
      <pc:sldChg chg="modSp mod">
        <pc:chgData name="Erwann TISON" userId="908daaff-3091-4ef0-8315-94952acb7697" providerId="ADAL" clId="{0729D9FB-2240-441A-8959-3B90F436FF24}" dt="2024-12-20T10:08:39.050" v="41" actId="1076"/>
        <pc:sldMkLst>
          <pc:docMk/>
          <pc:sldMk cId="101622020" sldId="287"/>
        </pc:sldMkLst>
        <pc:spChg chg="mod">
          <ac:chgData name="Erwann TISON" userId="908daaff-3091-4ef0-8315-94952acb7697" providerId="ADAL" clId="{0729D9FB-2240-441A-8959-3B90F436FF24}" dt="2024-12-20T10:08:39.050" v="41" actId="1076"/>
          <ac:spMkLst>
            <pc:docMk/>
            <pc:sldMk cId="101622020" sldId="287"/>
            <ac:spMk id="2" creationId="{3D22DD7B-C7D2-3094-A6D0-85BD53196216}"/>
          </ac:spMkLst>
        </pc:spChg>
        <pc:spChg chg="mod">
          <ac:chgData name="Erwann TISON" userId="908daaff-3091-4ef0-8315-94952acb7697" providerId="ADAL" clId="{0729D9FB-2240-441A-8959-3B90F436FF24}" dt="2024-12-20T10:08:33.958" v="40" actId="1076"/>
          <ac:spMkLst>
            <pc:docMk/>
            <pc:sldMk cId="101622020" sldId="287"/>
            <ac:spMk id="18" creationId="{E977EF21-A685-D190-6C13-E024C8B0165C}"/>
          </ac:spMkLst>
        </pc:spChg>
      </pc:sldChg>
    </pc:docChg>
  </pc:docChgLst>
  <pc:docChgLst>
    <pc:chgData name="Samuel BELLOT" userId="ea89b4e8-fe6d-4e9f-8b00-4490851a1e93" providerId="ADAL" clId="{7FB9B118-AD51-45CD-A875-186C5E7219D4}"/>
    <pc:docChg chg="undo custSel modSld modMainMaster">
      <pc:chgData name="Samuel BELLOT" userId="ea89b4e8-fe6d-4e9f-8b00-4490851a1e93" providerId="ADAL" clId="{7FB9B118-AD51-45CD-A875-186C5E7219D4}" dt="2024-12-19T11:38:51.795" v="151" actId="6549"/>
      <pc:docMkLst>
        <pc:docMk/>
      </pc:docMkLst>
      <pc:sldChg chg="modSp mod">
        <pc:chgData name="Samuel BELLOT" userId="ea89b4e8-fe6d-4e9f-8b00-4490851a1e93" providerId="ADAL" clId="{7FB9B118-AD51-45CD-A875-186C5E7219D4}" dt="2024-11-28T16:15:09.193" v="149" actId="20577"/>
        <pc:sldMkLst>
          <pc:docMk/>
          <pc:sldMk cId="2521814416" sldId="273"/>
        </pc:sldMkLst>
        <pc:spChg chg="mod">
          <ac:chgData name="Samuel BELLOT" userId="ea89b4e8-fe6d-4e9f-8b00-4490851a1e93" providerId="ADAL" clId="{7FB9B118-AD51-45CD-A875-186C5E7219D4}" dt="2024-11-27T14:33:27.239" v="46" actId="1076"/>
          <ac:spMkLst>
            <pc:docMk/>
            <pc:sldMk cId="2521814416" sldId="273"/>
            <ac:spMk id="6" creationId="{2EB1A7D7-ACB4-DA6A-B95C-C4A8420589CB}"/>
          </ac:spMkLst>
        </pc:spChg>
        <pc:spChg chg="mod">
          <ac:chgData name="Samuel BELLOT" userId="ea89b4e8-fe6d-4e9f-8b00-4490851a1e93" providerId="ADAL" clId="{7FB9B118-AD51-45CD-A875-186C5E7219D4}" dt="2024-11-28T16:15:09.193" v="149" actId="20577"/>
          <ac:spMkLst>
            <pc:docMk/>
            <pc:sldMk cId="2521814416" sldId="273"/>
            <ac:spMk id="36" creationId="{4D7DEBC6-3455-AAC4-422A-5FD8D5488A2E}"/>
          </ac:spMkLst>
        </pc:spChg>
      </pc:sldChg>
      <pc:sldChg chg="modSp mod">
        <pc:chgData name="Samuel BELLOT" userId="ea89b4e8-fe6d-4e9f-8b00-4490851a1e93" providerId="ADAL" clId="{7FB9B118-AD51-45CD-A875-186C5E7219D4}" dt="2024-11-27T14:38:21.570" v="105" actId="20577"/>
        <pc:sldMkLst>
          <pc:docMk/>
          <pc:sldMk cId="2985587182" sldId="278"/>
        </pc:sldMkLst>
        <pc:spChg chg="mod">
          <ac:chgData name="Samuel BELLOT" userId="ea89b4e8-fe6d-4e9f-8b00-4490851a1e93" providerId="ADAL" clId="{7FB9B118-AD51-45CD-A875-186C5E7219D4}" dt="2024-11-27T14:37:59.533" v="101" actId="20577"/>
          <ac:spMkLst>
            <pc:docMk/>
            <pc:sldMk cId="2985587182" sldId="278"/>
            <ac:spMk id="9" creationId="{1B5AD96F-21B2-1BBC-2363-25E0979028D6}"/>
          </ac:spMkLst>
        </pc:spChg>
        <pc:spChg chg="mod">
          <ac:chgData name="Samuel BELLOT" userId="ea89b4e8-fe6d-4e9f-8b00-4490851a1e93" providerId="ADAL" clId="{7FB9B118-AD51-45CD-A875-186C5E7219D4}" dt="2024-11-27T14:33:40.111" v="67" actId="20577"/>
          <ac:spMkLst>
            <pc:docMk/>
            <pc:sldMk cId="2985587182" sldId="278"/>
            <ac:spMk id="11" creationId="{A3A34E6C-F635-7D9E-2E11-B7C738DBD3C2}"/>
          </ac:spMkLst>
        </pc:spChg>
        <pc:spChg chg="mod">
          <ac:chgData name="Samuel BELLOT" userId="ea89b4e8-fe6d-4e9f-8b00-4490851a1e93" providerId="ADAL" clId="{7FB9B118-AD51-45CD-A875-186C5E7219D4}" dt="2024-11-27T14:38:21.570" v="105" actId="20577"/>
          <ac:spMkLst>
            <pc:docMk/>
            <pc:sldMk cId="2985587182" sldId="278"/>
            <ac:spMk id="25" creationId="{B73D3ECA-078C-8FD8-0D04-1DC99C2D543C}"/>
          </ac:spMkLst>
        </pc:spChg>
      </pc:sldChg>
      <pc:sldChg chg="modSp mod">
        <pc:chgData name="Samuel BELLOT" userId="ea89b4e8-fe6d-4e9f-8b00-4490851a1e93" providerId="ADAL" clId="{7FB9B118-AD51-45CD-A875-186C5E7219D4}" dt="2024-11-27T15:09:48.271" v="137" actId="1076"/>
        <pc:sldMkLst>
          <pc:docMk/>
          <pc:sldMk cId="1909979533" sldId="280"/>
        </pc:sldMkLst>
        <pc:spChg chg="mod">
          <ac:chgData name="Samuel BELLOT" userId="ea89b4e8-fe6d-4e9f-8b00-4490851a1e93" providerId="ADAL" clId="{7FB9B118-AD51-45CD-A875-186C5E7219D4}" dt="2024-11-27T15:09:03.478" v="113" actId="20577"/>
          <ac:spMkLst>
            <pc:docMk/>
            <pc:sldMk cId="1909979533" sldId="280"/>
            <ac:spMk id="5" creationId="{A175C75A-BA47-227F-97A1-A99620047596}"/>
          </ac:spMkLst>
        </pc:spChg>
        <pc:spChg chg="mod">
          <ac:chgData name="Samuel BELLOT" userId="ea89b4e8-fe6d-4e9f-8b00-4490851a1e93" providerId="ADAL" clId="{7FB9B118-AD51-45CD-A875-186C5E7219D4}" dt="2024-11-27T15:09:30.723" v="135" actId="1035"/>
          <ac:spMkLst>
            <pc:docMk/>
            <pc:sldMk cId="1909979533" sldId="280"/>
            <ac:spMk id="7" creationId="{83128D08-C180-7647-24A5-BF6E03016E62}"/>
          </ac:spMkLst>
        </pc:spChg>
        <pc:spChg chg="mod">
          <ac:chgData name="Samuel BELLOT" userId="ea89b4e8-fe6d-4e9f-8b00-4490851a1e93" providerId="ADAL" clId="{7FB9B118-AD51-45CD-A875-186C5E7219D4}" dt="2024-11-27T15:09:30.723" v="135" actId="1035"/>
          <ac:spMkLst>
            <pc:docMk/>
            <pc:sldMk cId="1909979533" sldId="280"/>
            <ac:spMk id="8" creationId="{EFB17163-83E1-0D58-002D-24D23A74D69D}"/>
          </ac:spMkLst>
        </pc:spChg>
        <pc:spChg chg="mod">
          <ac:chgData name="Samuel BELLOT" userId="ea89b4e8-fe6d-4e9f-8b00-4490851a1e93" providerId="ADAL" clId="{7FB9B118-AD51-45CD-A875-186C5E7219D4}" dt="2024-11-27T15:08:35.910" v="106" actId="20577"/>
          <ac:spMkLst>
            <pc:docMk/>
            <pc:sldMk cId="1909979533" sldId="280"/>
            <ac:spMk id="11" creationId="{0FB06C0F-F65D-188E-2921-25D0007A901C}"/>
          </ac:spMkLst>
        </pc:spChg>
        <pc:spChg chg="mod">
          <ac:chgData name="Samuel BELLOT" userId="ea89b4e8-fe6d-4e9f-8b00-4490851a1e93" providerId="ADAL" clId="{7FB9B118-AD51-45CD-A875-186C5E7219D4}" dt="2024-11-27T15:09:48.271" v="137" actId="1076"/>
          <ac:spMkLst>
            <pc:docMk/>
            <pc:sldMk cId="1909979533" sldId="280"/>
            <ac:spMk id="12" creationId="{DB27A823-EFDE-AC53-C5CF-927F6D5A31A8}"/>
          </ac:spMkLst>
        </pc:spChg>
        <pc:cxnChg chg="mod">
          <ac:chgData name="Samuel BELLOT" userId="ea89b4e8-fe6d-4e9f-8b00-4490851a1e93" providerId="ADAL" clId="{7FB9B118-AD51-45CD-A875-186C5E7219D4}" dt="2024-11-27T15:09:30.723" v="135" actId="1035"/>
          <ac:cxnSpMkLst>
            <pc:docMk/>
            <pc:sldMk cId="1909979533" sldId="280"/>
            <ac:cxnSpMk id="9" creationId="{042FBEFD-5262-E776-66AB-E8CC4144431A}"/>
          </ac:cxnSpMkLst>
        </pc:cxnChg>
        <pc:cxnChg chg="mod">
          <ac:chgData name="Samuel BELLOT" userId="ea89b4e8-fe6d-4e9f-8b00-4490851a1e93" providerId="ADAL" clId="{7FB9B118-AD51-45CD-A875-186C5E7219D4}" dt="2024-11-27T15:09:17.335" v="124" actId="1035"/>
          <ac:cxnSpMkLst>
            <pc:docMk/>
            <pc:sldMk cId="1909979533" sldId="280"/>
            <ac:cxnSpMk id="14" creationId="{294CF136-913F-3226-4464-AF1DE53C5B25}"/>
          </ac:cxnSpMkLst>
        </pc:cxnChg>
        <pc:cxnChg chg="mod">
          <ac:chgData name="Samuel BELLOT" userId="ea89b4e8-fe6d-4e9f-8b00-4490851a1e93" providerId="ADAL" clId="{7FB9B118-AD51-45CD-A875-186C5E7219D4}" dt="2024-11-27T15:09:44.702" v="136" actId="1076"/>
          <ac:cxnSpMkLst>
            <pc:docMk/>
            <pc:sldMk cId="1909979533" sldId="280"/>
            <ac:cxnSpMk id="15" creationId="{AD98E47F-529D-9097-CBA9-FF2EA2FCA1B9}"/>
          </ac:cxnSpMkLst>
        </pc:cxnChg>
      </pc:sldChg>
      <pc:sldChg chg="modSp mod">
        <pc:chgData name="Samuel BELLOT" userId="ea89b4e8-fe6d-4e9f-8b00-4490851a1e93" providerId="ADAL" clId="{7FB9B118-AD51-45CD-A875-186C5E7219D4}" dt="2024-11-27T14:32:17.834" v="33" actId="20577"/>
        <pc:sldMkLst>
          <pc:docMk/>
          <pc:sldMk cId="87585754" sldId="282"/>
        </pc:sldMkLst>
        <pc:spChg chg="mod">
          <ac:chgData name="Samuel BELLOT" userId="ea89b4e8-fe6d-4e9f-8b00-4490851a1e93" providerId="ADAL" clId="{7FB9B118-AD51-45CD-A875-186C5E7219D4}" dt="2024-11-27T14:32:17.834" v="33" actId="20577"/>
          <ac:spMkLst>
            <pc:docMk/>
            <pc:sldMk cId="87585754" sldId="282"/>
            <ac:spMk id="24" creationId="{D4AA2A91-748D-8892-7340-CECE37C340E4}"/>
          </ac:spMkLst>
        </pc:spChg>
      </pc:sldChg>
      <pc:sldChg chg="modSp mod">
        <pc:chgData name="Samuel BELLOT" userId="ea89b4e8-fe6d-4e9f-8b00-4490851a1e93" providerId="ADAL" clId="{7FB9B118-AD51-45CD-A875-186C5E7219D4}" dt="2024-11-27T14:36:36.875" v="76" actId="113"/>
        <pc:sldMkLst>
          <pc:docMk/>
          <pc:sldMk cId="101622020" sldId="287"/>
        </pc:sldMkLst>
        <pc:spChg chg="mod">
          <ac:chgData name="Samuel BELLOT" userId="ea89b4e8-fe6d-4e9f-8b00-4490851a1e93" providerId="ADAL" clId="{7FB9B118-AD51-45CD-A875-186C5E7219D4}" dt="2024-11-27T14:36:36.875" v="76" actId="113"/>
          <ac:spMkLst>
            <pc:docMk/>
            <pc:sldMk cId="101622020" sldId="287"/>
            <ac:spMk id="13" creationId="{62BFC826-D422-80CF-B085-4B062C262A3E}"/>
          </ac:spMkLst>
        </pc:spChg>
        <pc:spChg chg="mod">
          <ac:chgData name="Samuel BELLOT" userId="ea89b4e8-fe6d-4e9f-8b00-4490851a1e93" providerId="ADAL" clId="{7FB9B118-AD51-45CD-A875-186C5E7219D4}" dt="2024-11-27T14:36:12.808" v="72" actId="1076"/>
          <ac:spMkLst>
            <pc:docMk/>
            <pc:sldMk cId="101622020" sldId="287"/>
            <ac:spMk id="21" creationId="{D1220BE4-3F1A-FA80-BECD-990B236FAA80}"/>
          </ac:spMkLst>
        </pc:spChg>
        <pc:spChg chg="mod">
          <ac:chgData name="Samuel BELLOT" userId="ea89b4e8-fe6d-4e9f-8b00-4490851a1e93" providerId="ADAL" clId="{7FB9B118-AD51-45CD-A875-186C5E7219D4}" dt="2024-11-27T14:35:55.218" v="68" actId="207"/>
          <ac:spMkLst>
            <pc:docMk/>
            <pc:sldMk cId="101622020" sldId="287"/>
            <ac:spMk id="47" creationId="{A80656AD-EEB1-FAB6-154B-3E424374D960}"/>
          </ac:spMkLst>
        </pc:spChg>
        <pc:spChg chg="mod">
          <ac:chgData name="Samuel BELLOT" userId="ea89b4e8-fe6d-4e9f-8b00-4490851a1e93" providerId="ADAL" clId="{7FB9B118-AD51-45CD-A875-186C5E7219D4}" dt="2024-11-27T14:36:30.511" v="73" actId="255"/>
          <ac:spMkLst>
            <pc:docMk/>
            <pc:sldMk cId="101622020" sldId="287"/>
            <ac:spMk id="177" creationId="{1D5AA0A5-61B2-DEFD-CA55-03B0FEB38195}"/>
          </ac:spMkLst>
        </pc:spChg>
        <pc:picChg chg="mod ord">
          <ac:chgData name="Samuel BELLOT" userId="ea89b4e8-fe6d-4e9f-8b00-4490851a1e93" providerId="ADAL" clId="{7FB9B118-AD51-45CD-A875-186C5E7219D4}" dt="2024-11-27T14:36:04.736" v="71" actId="1076"/>
          <ac:picMkLst>
            <pc:docMk/>
            <pc:sldMk cId="101622020" sldId="287"/>
            <ac:picMk id="129" creationId="{AC736375-03EA-23C1-32BB-13EC5ECE636E}"/>
          </ac:picMkLst>
        </pc:picChg>
      </pc:sldChg>
      <pc:sldMasterChg chg="modSldLayout">
        <pc:chgData name="Samuel BELLOT" userId="ea89b4e8-fe6d-4e9f-8b00-4490851a1e93" providerId="ADAL" clId="{7FB9B118-AD51-45CD-A875-186C5E7219D4}" dt="2024-12-19T11:38:51.795" v="151" actId="6549"/>
        <pc:sldMasterMkLst>
          <pc:docMk/>
          <pc:sldMasterMk cId="497714275" sldId="2147483648"/>
        </pc:sldMasterMkLst>
        <pc:sldLayoutChg chg="addSp delSp modSp mod">
          <pc:chgData name="Samuel BELLOT" userId="ea89b4e8-fe6d-4e9f-8b00-4490851a1e93" providerId="ADAL" clId="{7FB9B118-AD51-45CD-A875-186C5E7219D4}" dt="2024-12-19T11:38:51.795" v="151" actId="6549"/>
          <pc:sldLayoutMkLst>
            <pc:docMk/>
            <pc:sldMasterMk cId="497714275" sldId="2147483648"/>
            <pc:sldLayoutMk cId="935728955" sldId="2147483654"/>
          </pc:sldLayoutMkLst>
          <pc:spChg chg="mod">
            <ac:chgData name="Samuel BELLOT" userId="ea89b4e8-fe6d-4e9f-8b00-4490851a1e93" providerId="ADAL" clId="{7FB9B118-AD51-45CD-A875-186C5E7219D4}" dt="2024-12-19T11:38:51.795" v="151" actId="6549"/>
            <ac:spMkLst>
              <pc:docMk/>
              <pc:sldMasterMk cId="497714275" sldId="2147483648"/>
              <pc:sldLayoutMk cId="935728955" sldId="2147483654"/>
              <ac:spMk id="29" creationId="{284BC5E5-D948-DE4B-5D7E-8D92F990F40B}"/>
            </ac:spMkLst>
          </pc:spChg>
          <pc:picChg chg="add mod ord modCrop">
            <ac:chgData name="Samuel BELLOT" userId="ea89b4e8-fe6d-4e9f-8b00-4490851a1e93" providerId="ADAL" clId="{7FB9B118-AD51-45CD-A875-186C5E7219D4}" dt="2024-11-28T14:05:07.721" v="147" actId="167"/>
            <ac:picMkLst>
              <pc:docMk/>
              <pc:sldMasterMk cId="497714275" sldId="2147483648"/>
              <pc:sldLayoutMk cId="935728955" sldId="2147483654"/>
              <ac:picMk id="5" creationId="{94A84042-C1D1-FA29-4FCF-F885C1336490}"/>
            </ac:picMkLst>
          </pc:picChg>
          <pc:picChg chg="mod">
            <ac:chgData name="Samuel BELLOT" userId="ea89b4e8-fe6d-4e9f-8b00-4490851a1e93" providerId="ADAL" clId="{7FB9B118-AD51-45CD-A875-186C5E7219D4}" dt="2024-11-28T14:05:13.611" v="148" actId="1076"/>
            <ac:picMkLst>
              <pc:docMk/>
              <pc:sldMasterMk cId="497714275" sldId="2147483648"/>
              <pc:sldLayoutMk cId="935728955" sldId="2147483654"/>
              <ac:picMk id="13" creationId="{731FB8CB-6045-8D5A-CB6F-F3BF666145F7}"/>
            </ac:picMkLst>
          </pc:picChg>
        </pc:sldLayoutChg>
      </pc:sldMasterChg>
    </pc:docChg>
  </pc:docChgLst>
  <pc:docChgLst>
    <pc:chgData name="Léa MARTINET" userId="87e4074a-f578-4a9d-accc-b066c1a216d3" providerId="ADAL" clId="{1587016C-7B07-4B17-854F-F63A1DF0061B}"/>
    <pc:docChg chg="custSel modSld">
      <pc:chgData name="Léa MARTINET" userId="87e4074a-f578-4a9d-accc-b066c1a216d3" providerId="ADAL" clId="{1587016C-7B07-4B17-854F-F63A1DF0061B}" dt="2024-12-16T15:08:11.012" v="145" actId="20577"/>
      <pc:docMkLst>
        <pc:docMk/>
      </pc:docMkLst>
      <pc:sldChg chg="modSp mod">
        <pc:chgData name="Léa MARTINET" userId="87e4074a-f578-4a9d-accc-b066c1a216d3" providerId="ADAL" clId="{1587016C-7B07-4B17-854F-F63A1DF0061B}" dt="2024-12-16T15:08:11.012" v="145" actId="20577"/>
        <pc:sldMkLst>
          <pc:docMk/>
          <pc:sldMk cId="2985587182" sldId="278"/>
        </pc:sldMkLst>
        <pc:spChg chg="mod">
          <ac:chgData name="Léa MARTINET" userId="87e4074a-f578-4a9d-accc-b066c1a216d3" providerId="ADAL" clId="{1587016C-7B07-4B17-854F-F63A1DF0061B}" dt="2024-12-16T15:08:11.012" v="145" actId="20577"/>
          <ac:spMkLst>
            <pc:docMk/>
            <pc:sldMk cId="2985587182" sldId="278"/>
            <ac:spMk id="9" creationId="{1B5AD96F-21B2-1BBC-2363-25E0979028D6}"/>
          </ac:spMkLst>
        </pc:spChg>
      </pc:sldChg>
    </pc:docChg>
  </pc:docChgLst>
  <pc:docChgLst>
    <pc:chgData name="Erwann TISON" userId="908daaff-3091-4ef0-8315-94952acb7697" providerId="ADAL" clId="{732EB669-E27C-4F9A-91BD-9664AC4F3F74}"/>
    <pc:docChg chg="custSel modSld">
      <pc:chgData name="Erwann TISON" userId="908daaff-3091-4ef0-8315-94952acb7697" providerId="ADAL" clId="{732EB669-E27C-4F9A-91BD-9664AC4F3F74}" dt="2025-01-14T10:34:16.231" v="18" actId="14100"/>
      <pc:docMkLst>
        <pc:docMk/>
      </pc:docMkLst>
      <pc:sldChg chg="delSp mod">
        <pc:chgData name="Erwann TISON" userId="908daaff-3091-4ef0-8315-94952acb7697" providerId="ADAL" clId="{732EB669-E27C-4F9A-91BD-9664AC4F3F74}" dt="2025-01-14T10:19:17.120" v="15" actId="478"/>
        <pc:sldMkLst>
          <pc:docMk/>
          <pc:sldMk cId="2521814416" sldId="273"/>
        </pc:sldMkLst>
        <pc:spChg chg="del">
          <ac:chgData name="Erwann TISON" userId="908daaff-3091-4ef0-8315-94952acb7697" providerId="ADAL" clId="{732EB669-E27C-4F9A-91BD-9664AC4F3F74}" dt="2025-01-14T10:19:17.120" v="15" actId="478"/>
          <ac:spMkLst>
            <pc:docMk/>
            <pc:sldMk cId="2521814416" sldId="273"/>
            <ac:spMk id="13" creationId="{492BA866-D978-43F5-83E7-45E236526029}"/>
          </ac:spMkLst>
        </pc:spChg>
      </pc:sldChg>
      <pc:sldChg chg="addSp modSp mod">
        <pc:chgData name="Erwann TISON" userId="908daaff-3091-4ef0-8315-94952acb7697" providerId="ADAL" clId="{732EB669-E27C-4F9A-91BD-9664AC4F3F74}" dt="2025-01-14T10:34:16.231" v="18" actId="14100"/>
        <pc:sldMkLst>
          <pc:docMk/>
          <pc:sldMk cId="87585754" sldId="282"/>
        </pc:sldMkLst>
        <pc:spChg chg="add mod">
          <ac:chgData name="Erwann TISON" userId="908daaff-3091-4ef0-8315-94952acb7697" providerId="ADAL" clId="{732EB669-E27C-4F9A-91BD-9664AC4F3F74}" dt="2025-01-14T10:34:16.231" v="18" actId="14100"/>
          <ac:spMkLst>
            <pc:docMk/>
            <pc:sldMk cId="87585754" sldId="282"/>
            <ac:spMk id="2" creationId="{D9668886-42C2-6B62-5B6F-667CBB16B89D}"/>
          </ac:spMkLst>
        </pc:spChg>
        <pc:spChg chg="add mod">
          <ac:chgData name="Erwann TISON" userId="908daaff-3091-4ef0-8315-94952acb7697" providerId="ADAL" clId="{732EB669-E27C-4F9A-91BD-9664AC4F3F74}" dt="2025-01-14T10:19:03.106" v="3" actId="1076"/>
          <ac:spMkLst>
            <pc:docMk/>
            <pc:sldMk cId="87585754" sldId="282"/>
            <ac:spMk id="3" creationId="{3EFF4537-D1F7-C0CF-64E7-9780168C03E6}"/>
          </ac:spMkLst>
        </pc:spChg>
        <pc:spChg chg="mod">
          <ac:chgData name="Erwann TISON" userId="908daaff-3091-4ef0-8315-94952acb7697" providerId="ADAL" clId="{732EB669-E27C-4F9A-91BD-9664AC4F3F74}" dt="2025-01-14T10:19:00.229" v="1" actId="1076"/>
          <ac:spMkLst>
            <pc:docMk/>
            <pc:sldMk cId="87585754" sldId="282"/>
            <ac:spMk id="18" creationId="{FB400C5D-1E77-CE5B-834C-97A0113B6A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144711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4</a:t>
            </a:fld>
            <a:endParaRPr lang="fr-FR"/>
          </a:p>
        </p:txBody>
      </p:sp>
    </p:spTree>
    <p:extLst>
      <p:ext uri="{BB962C8B-B14F-4D97-AF65-F5344CB8AC3E}">
        <p14:creationId xmlns:p14="http://schemas.microsoft.com/office/powerpoint/2010/main" val="230234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5</a:t>
            </a:fld>
            <a:endParaRPr lang="fr-FR"/>
          </a:p>
        </p:txBody>
      </p:sp>
    </p:spTree>
    <p:extLst>
      <p:ext uri="{BB962C8B-B14F-4D97-AF65-F5344CB8AC3E}">
        <p14:creationId xmlns:p14="http://schemas.microsoft.com/office/powerpoint/2010/main" val="1835784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5" name="Image 4" descr="Une image contenant habits, personne, ingénierie, machine&#10;&#10;Description générée automatiquement">
            <a:extLst>
              <a:ext uri="{FF2B5EF4-FFF2-40B4-BE49-F238E27FC236}">
                <a16:creationId xmlns:a16="http://schemas.microsoft.com/office/drawing/2014/main" id="{94A84042-C1D1-FA29-4FCF-F885C1336490}"/>
              </a:ext>
            </a:extLst>
          </p:cNvPr>
          <p:cNvPicPr>
            <a:picLocks noChangeAspect="1"/>
          </p:cNvPicPr>
          <p:nvPr userDrawn="1"/>
        </p:nvPicPr>
        <p:blipFill>
          <a:blip r:embed="rId2"/>
          <a:srcRect l="32386"/>
          <a:stretch/>
        </p:blipFill>
        <p:spPr>
          <a:xfrm>
            <a:off x="0" y="3252837"/>
            <a:ext cx="7559675" cy="7438976"/>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58720" y="4864544"/>
            <a:ext cx="3342685" cy="210014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6260" y="4864544"/>
            <a:ext cx="3344400" cy="210014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392667"/>
            <a:ext cx="3344400" cy="2055138"/>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392667"/>
            <a:ext cx="3344400" cy="2086558"/>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36084" y="458080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61805" y="461246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30034" y="7130529"/>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56204" y="7109203"/>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emf"/><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Technicien(ne) de maintenance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4711F952-D9D8-9455-5043-7467D02632AF}"/>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244EABC6-2AB0-55CF-7081-644A8549D9C7}"/>
              </a:ext>
            </a:extLst>
          </p:cNvPr>
          <p:cNvSpPr>
            <a:spLocks noGrp="1"/>
          </p:cNvSpPr>
          <p:nvPr>
            <p:ph type="body" sz="quarter" idx="21"/>
          </p:nvPr>
        </p:nvSpPr>
        <p:spPr/>
        <p:txBody>
          <a:bodyPr/>
          <a:lstStyle/>
          <a:p>
            <a:r>
              <a:rPr lang="fr-FR"/>
              <a:t>Famille métier Maintenance</a:t>
            </a:r>
          </a:p>
        </p:txBody>
      </p:sp>
      <p:sp>
        <p:nvSpPr>
          <p:cNvPr id="18" name="Organigramme : Connecteur 17">
            <a:extLst>
              <a:ext uri="{FF2B5EF4-FFF2-40B4-BE49-F238E27FC236}">
                <a16:creationId xmlns:a16="http://schemas.microsoft.com/office/drawing/2014/main" id="{FB400C5D-1E77-CE5B-834C-97A0113B6AD6}"/>
              </a:ext>
            </a:extLst>
          </p:cNvPr>
          <p:cNvSpPr/>
          <p:nvPr/>
        </p:nvSpPr>
        <p:spPr>
          <a:xfrm>
            <a:off x="6675705" y="2022504"/>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DED69041-4730-687B-FA4A-7A4AFD4FAAD4}"/>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3">
            <a:extLst>
              <a:ext uri="{FF2B5EF4-FFF2-40B4-BE49-F238E27FC236}">
                <a16:creationId xmlns:a16="http://schemas.microsoft.com/office/drawing/2014/main" id="{D9668886-42C2-6B62-5B6F-667CBB16B89D}"/>
              </a:ext>
            </a:extLst>
          </p:cNvPr>
          <p:cNvSpPr txBox="1">
            <a:spLocks/>
          </p:cNvSpPr>
          <p:nvPr/>
        </p:nvSpPr>
        <p:spPr>
          <a:xfrm>
            <a:off x="5453583" y="2645593"/>
            <a:ext cx="1222122" cy="2921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en tension</a:t>
            </a:r>
          </a:p>
        </p:txBody>
      </p:sp>
      <p:sp>
        <p:nvSpPr>
          <p:cNvPr id="3" name="Organigramme : Connecteur 2">
            <a:extLst>
              <a:ext uri="{FF2B5EF4-FFF2-40B4-BE49-F238E27FC236}">
                <a16:creationId xmlns:a16="http://schemas.microsoft.com/office/drawing/2014/main" id="{3EFF4537-D1F7-C0CF-64E7-9780168C03E6}"/>
              </a:ext>
            </a:extLst>
          </p:cNvPr>
          <p:cNvSpPr/>
          <p:nvPr/>
        </p:nvSpPr>
        <p:spPr>
          <a:xfrm>
            <a:off x="6675705" y="2505995"/>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Assurer la maintenance préventive et corrective d'équipements industriels afin d'anticiper tout problème technique et mécanique pouvant perturber leur fonctionnement.</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636344" y="5087846"/>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maintenance préventive afin de prévenir tout problème technique pouvant impacter l'utilisation et le fonctionnement des équipements (usines et réseaux)</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maintenance corrective afin de remettre en état les équipements nécessitant une remise en état</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Diagnostiquer les pannes et dysfonctionnements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Sécuriser le lieu et l'équipement en amont et au moment de l'intervention</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Rédiger un rapport faisant le bilan de l'intervention, des besoins remplis et des préconisations pour les prochaines interventions (délai, éléments à surveiller, etc.)</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Proposer des interventions de maintenance améliorative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Collecter et exploiter des données techniques (comptes-rendus d'anciennes interventions, collecte d'informations sur le terrain)</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309572" y="9980298"/>
            <a:ext cx="94053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maintenance</a:t>
            </a:r>
            <a:endParaRPr lang="fr-FR" sz="600" b="1" i="0">
              <a:solidFill>
                <a:srgbClr val="00A79B"/>
              </a:solidFill>
              <a:effectLst/>
              <a:latin typeface="Mont SemiBold" pitchFamily="2" charset="0"/>
            </a:endParaRP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48119" y="8710662"/>
            <a:ext cx="5849633" cy="98352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 technicien de maintenance peut être sollicité pour participer à des travaux d’amélioration ou de modernisation des installations. Il peut être amené à intervenir avec des entreprises sous-traitantes ou à coordonner leurs activités.</a:t>
            </a:r>
          </a:p>
        </p:txBody>
      </p:sp>
      <p:grpSp>
        <p:nvGrpSpPr>
          <p:cNvPr id="21" name="Groupe 20">
            <a:extLst>
              <a:ext uri="{FF2B5EF4-FFF2-40B4-BE49-F238E27FC236}">
                <a16:creationId xmlns:a16="http://schemas.microsoft.com/office/drawing/2014/main" id="{30ED6E5B-1174-4AC9-68C5-79B82D1D6401}"/>
              </a:ext>
            </a:extLst>
          </p:cNvPr>
          <p:cNvGrpSpPr/>
          <p:nvPr/>
        </p:nvGrpSpPr>
        <p:grpSpPr>
          <a:xfrm>
            <a:off x="4066640" y="1904332"/>
            <a:ext cx="3227295" cy="2847188"/>
            <a:chOff x="4066640" y="1904332"/>
            <a:chExt cx="3227295" cy="2847188"/>
          </a:xfrm>
        </p:grpSpPr>
        <p:sp>
          <p:nvSpPr>
            <p:cNvPr id="23" name="Rectangle 22">
              <a:extLst>
                <a:ext uri="{FF2B5EF4-FFF2-40B4-BE49-F238E27FC236}">
                  <a16:creationId xmlns:a16="http://schemas.microsoft.com/office/drawing/2014/main" id="{2C8ADE7D-5789-AC96-62E3-5C196AE1814F}"/>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409EFBC5-B5FE-1D8B-A927-FBFBA0299A38}"/>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ABB3EDAB-AC96-2AF4-5B00-63BB243CF59F}"/>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B399AC09-A7BF-1B76-123A-1DB7A35B4E98}"/>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02C861E5-9034-0585-2263-579D265A0525}"/>
                </a:ext>
              </a:extLst>
            </p:cNvPr>
            <p:cNvSpPr txBox="1">
              <a:spLocks/>
            </p:cNvSpPr>
            <p:nvPr/>
          </p:nvSpPr>
          <p:spPr>
            <a:xfrm>
              <a:off x="4720565" y="2048876"/>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34" name="Espace réservé du texte 27">
              <a:extLst>
                <a:ext uri="{FF2B5EF4-FFF2-40B4-BE49-F238E27FC236}">
                  <a16:creationId xmlns:a16="http://schemas.microsoft.com/office/drawing/2014/main" id="{2C06806C-93A3-81A4-A4FB-CA044BE3422C}"/>
                </a:ext>
              </a:extLst>
            </p:cNvPr>
            <p:cNvSpPr txBox="1">
              <a:spLocks/>
            </p:cNvSpPr>
            <p:nvPr/>
          </p:nvSpPr>
          <p:spPr>
            <a:xfrm>
              <a:off x="4674919" y="2745467"/>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200" dirty="0">
                  <a:solidFill>
                    <a:srgbClr val="1B4851"/>
                  </a:solidFill>
                  <a:latin typeface="Mont SemiBold"/>
                </a:rPr>
                <a:t>Maintenance</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4D7DEBC6-3455-AAC4-422A-5FD8D5488A2E}"/>
                </a:ext>
              </a:extLst>
            </p:cNvPr>
            <p:cNvSpPr txBox="1">
              <a:spLocks/>
            </p:cNvSpPr>
            <p:nvPr/>
          </p:nvSpPr>
          <p:spPr>
            <a:xfrm>
              <a:off x="4720565" y="3389859"/>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Electromécanicien(ne)</a:t>
              </a:r>
            </a:p>
          </p:txBody>
        </p:sp>
        <p:pic>
          <p:nvPicPr>
            <p:cNvPr id="37" name="Image 36">
              <a:extLst>
                <a:ext uri="{FF2B5EF4-FFF2-40B4-BE49-F238E27FC236}">
                  <a16:creationId xmlns:a16="http://schemas.microsoft.com/office/drawing/2014/main" id="{68F51901-6A44-EEA5-17EC-400D4C45C266}"/>
                </a:ext>
              </a:extLst>
            </p:cNvPr>
            <p:cNvPicPr>
              <a:picLocks noChangeAspect="1"/>
            </p:cNvPicPr>
            <p:nvPr/>
          </p:nvPicPr>
          <p:blipFill>
            <a:blip r:embed="rId4"/>
            <a:stretch>
              <a:fillRect/>
            </a:stretch>
          </p:blipFill>
          <p:spPr>
            <a:xfrm>
              <a:off x="4295795" y="4099709"/>
              <a:ext cx="266700" cy="266700"/>
            </a:xfrm>
            <a:prstGeom prst="rect">
              <a:avLst/>
            </a:prstGeom>
          </p:spPr>
        </p:pic>
        <p:sp>
          <p:nvSpPr>
            <p:cNvPr id="38" name="Espace réservé du texte 27">
              <a:extLst>
                <a:ext uri="{FF2B5EF4-FFF2-40B4-BE49-F238E27FC236}">
                  <a16:creationId xmlns:a16="http://schemas.microsoft.com/office/drawing/2014/main" id="{B7D16414-80A7-4D22-424B-C49B64989B36}"/>
                </a:ext>
              </a:extLst>
            </p:cNvPr>
            <p:cNvSpPr txBox="1">
              <a:spLocks/>
            </p:cNvSpPr>
            <p:nvPr/>
          </p:nvSpPr>
          <p:spPr>
            <a:xfrm>
              <a:off x="4683708" y="398583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a:solidFill>
                    <a:srgbClr val="3C3C3B"/>
                  </a:solidFill>
                  <a:effectLst/>
                  <a:latin typeface="Mont Bold"/>
                </a:rPr>
                <a:t>Correspondance ROME : </a:t>
              </a:r>
              <a:br>
                <a:rPr lang="fr-FR" sz="1200">
                  <a:effectLst/>
                </a:rPr>
              </a:br>
              <a:r>
                <a:rPr lang="fr-FR" sz="1200">
                  <a:effectLst/>
                </a:rPr>
                <a:t>I1304 - Installation et maintenance d'équipements industriels et d'exploitation</a:t>
              </a:r>
              <a:endParaRPr lang="fr-FR" sz="1200">
                <a:solidFill>
                  <a:srgbClr val="3C3C3B"/>
                </a:solidFill>
                <a:effectLst/>
                <a:latin typeface="Mont SemiBold"/>
              </a:endParaRPr>
            </a:p>
          </p:txBody>
        </p:sp>
      </p:grpSp>
      <p:pic>
        <p:nvPicPr>
          <p:cNvPr id="41" name="Espace réservé pour une image  40" descr="Une image contenant habits, personne, ingénierie, machine&#10;&#10;Description générée automatiquement">
            <a:extLst>
              <a:ext uri="{FF2B5EF4-FFF2-40B4-BE49-F238E27FC236}">
                <a16:creationId xmlns:a16="http://schemas.microsoft.com/office/drawing/2014/main" id="{648F5979-C446-54C7-5E53-4AE86E88E655}"/>
              </a:ext>
            </a:extLst>
          </p:cNvPr>
          <p:cNvPicPr>
            <a:picLocks noGrp="1" noChangeAspect="1"/>
          </p:cNvPicPr>
          <p:nvPr>
            <p:ph type="pic" sz="quarter" idx="15"/>
          </p:nvPr>
        </p:nvPicPr>
        <p:blipFill>
          <a:blip r:embed="rId5"/>
          <a:srcRect t="967" b="967"/>
          <a:stretch>
            <a:fillRect/>
          </a:stretch>
        </p:blipFill>
        <p:spPr/>
      </p:pic>
      <p:pic>
        <p:nvPicPr>
          <p:cNvPr id="46" name="Espace réservé pour une image  45" descr="Une image contenant habits, ciel, plein air, personne&#10;&#10;Description générée automatiquement">
            <a:extLst>
              <a:ext uri="{FF2B5EF4-FFF2-40B4-BE49-F238E27FC236}">
                <a16:creationId xmlns:a16="http://schemas.microsoft.com/office/drawing/2014/main" id="{9A1B9E86-7DBB-017F-D799-D7D526E3AD9C}"/>
              </a:ext>
            </a:extLst>
          </p:cNvPr>
          <p:cNvPicPr>
            <a:picLocks noGrp="1" noChangeAspect="1"/>
          </p:cNvPicPr>
          <p:nvPr>
            <p:ph type="pic" sz="quarter" idx="20"/>
          </p:nvPr>
        </p:nvPicPr>
        <p:blipFill>
          <a:blip r:embed="rId6"/>
          <a:srcRect l="6531" r="6531"/>
          <a:stretch>
            <a:fillRect/>
          </a:stretch>
        </p:blipFill>
        <p:spPr/>
      </p:pic>
      <p:pic>
        <p:nvPicPr>
          <p:cNvPr id="44" name="Espace réservé pour une image  43" descr="Une image contenant habits, personne, plein air, Col bleu&#10;&#10;Description générée automatiquement">
            <a:extLst>
              <a:ext uri="{FF2B5EF4-FFF2-40B4-BE49-F238E27FC236}">
                <a16:creationId xmlns:a16="http://schemas.microsoft.com/office/drawing/2014/main" id="{7562ADB8-478A-587B-1271-3954DB3AC45B}"/>
              </a:ext>
            </a:extLst>
          </p:cNvPr>
          <p:cNvPicPr>
            <a:picLocks noGrp="1" noChangeAspect="1"/>
          </p:cNvPicPr>
          <p:nvPr>
            <p:ph type="pic" sz="quarter" idx="19"/>
          </p:nvPr>
        </p:nvPicPr>
        <p:blipFill>
          <a:blip r:embed="rId7"/>
          <a:srcRect l="26728" r="26728"/>
          <a:stretch>
            <a:fillRect/>
          </a:stretch>
        </p:blipFill>
        <p:spPr/>
      </p:pic>
      <p:pic>
        <p:nvPicPr>
          <p:cNvPr id="48" name="Espace réservé pour une image  47" descr="Une image contenant habits, personne, ciel, plein air&#10;&#10;Description générée automatiquement">
            <a:extLst>
              <a:ext uri="{FF2B5EF4-FFF2-40B4-BE49-F238E27FC236}">
                <a16:creationId xmlns:a16="http://schemas.microsoft.com/office/drawing/2014/main" id="{FDA74841-DFAE-B34F-362A-CC216F88BEAE}"/>
              </a:ext>
            </a:extLst>
          </p:cNvPr>
          <p:cNvPicPr>
            <a:picLocks noGrp="1" noChangeAspect="1"/>
          </p:cNvPicPr>
          <p:nvPr>
            <p:ph type="pic" sz="quarter" idx="21"/>
          </p:nvPr>
        </p:nvPicPr>
        <p:blipFill>
          <a:blip r:embed="rId8"/>
          <a:srcRect l="29412" r="29412"/>
          <a:stretch>
            <a:fillRect/>
          </a:stretch>
        </p:blipFill>
        <p:spPr/>
      </p:pic>
      <p:pic>
        <p:nvPicPr>
          <p:cNvPr id="50" name="Espace réservé pour une image  49" descr="Une image contenant personne, habits, Technicien, casque&#10;&#10;Description générée automatiquement">
            <a:extLst>
              <a:ext uri="{FF2B5EF4-FFF2-40B4-BE49-F238E27FC236}">
                <a16:creationId xmlns:a16="http://schemas.microsoft.com/office/drawing/2014/main" id="{EEDAFF89-1780-5A64-F899-70F0CDB38DA1}"/>
              </a:ext>
            </a:extLst>
          </p:cNvPr>
          <p:cNvPicPr>
            <a:picLocks noGrp="1" noChangeAspect="1"/>
          </p:cNvPicPr>
          <p:nvPr>
            <p:ph type="pic" sz="quarter" idx="22"/>
          </p:nvPr>
        </p:nvPicPr>
        <p:blipFill>
          <a:blip r:embed="rId9"/>
          <a:srcRect t="1130" b="1130"/>
          <a:stretch>
            <a:fillRect/>
          </a:stretch>
        </p:blipFill>
        <p:spPr/>
      </p:pic>
      <p:sp>
        <p:nvSpPr>
          <p:cNvPr id="7" name="Espace réservé du texte 4">
            <a:extLst>
              <a:ext uri="{FF2B5EF4-FFF2-40B4-BE49-F238E27FC236}">
                <a16:creationId xmlns:a16="http://schemas.microsoft.com/office/drawing/2014/main" id="{2C698705-3ABA-4B9C-5E6E-978CB9EE183B}"/>
              </a:ext>
            </a:extLst>
          </p:cNvPr>
          <p:cNvSpPr txBox="1">
            <a:spLocks/>
          </p:cNvSpPr>
          <p:nvPr/>
        </p:nvSpPr>
        <p:spPr>
          <a:xfrm>
            <a:off x="648119" y="8571312"/>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E22A04BA-B090-2E20-898A-86BF9AC7DC50}"/>
              </a:ext>
            </a:extLst>
          </p:cNvPr>
          <p:cNvSpPr>
            <a:spLocks noGrp="1"/>
          </p:cNvSpPr>
          <p:nvPr>
            <p:ph type="sldNum" sz="quarter" idx="12"/>
          </p:nvPr>
        </p:nvSpPr>
        <p:spPr>
          <a:xfrm>
            <a:off x="12804025"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C6B456E5-EB05-BF63-2235-95557AA68E2D}"/>
              </a:ext>
            </a:extLst>
          </p:cNvPr>
          <p:cNvSpPr>
            <a:spLocks noGrp="1"/>
          </p:cNvSpPr>
          <p:nvPr>
            <p:ph type="body" sz="quarter" idx="27"/>
          </p:nvPr>
        </p:nvSpPr>
        <p:spPr>
          <a:xfrm>
            <a:off x="652497" y="679932"/>
            <a:ext cx="6290796" cy="243808"/>
          </a:xfrm>
        </p:spPr>
        <p:txBody>
          <a:bodyPr/>
          <a:lstStyle/>
          <a:p>
            <a:r>
              <a:rPr lang="fr-FR"/>
              <a:t>Compétences</a:t>
            </a:r>
          </a:p>
        </p:txBody>
      </p:sp>
      <p:sp>
        <p:nvSpPr>
          <p:cNvPr id="68" name="ZoneTexte 67">
            <a:extLst>
              <a:ext uri="{FF2B5EF4-FFF2-40B4-BE49-F238E27FC236}">
                <a16:creationId xmlns:a16="http://schemas.microsoft.com/office/drawing/2014/main" id="{08C60A1D-B003-33F8-C739-9D8725308A6E}"/>
              </a:ext>
            </a:extLst>
          </p:cNvPr>
          <p:cNvSpPr txBox="1"/>
          <p:nvPr/>
        </p:nvSpPr>
        <p:spPr>
          <a:xfrm>
            <a:off x="3309572" y="9980298"/>
            <a:ext cx="94053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maintenance</a:t>
            </a:r>
            <a:endParaRPr lang="fr-FR" sz="600" b="1" i="0">
              <a:solidFill>
                <a:srgbClr val="00A79B"/>
              </a:solidFill>
              <a:effectLst/>
              <a:latin typeface="Mont SemiBold" pitchFamily="2" charset="0"/>
            </a:endParaRPr>
          </a:p>
        </p:txBody>
      </p:sp>
      <p:sp>
        <p:nvSpPr>
          <p:cNvPr id="69" name="Espace réservé du numéro de diapositive 1">
            <a:extLst>
              <a:ext uri="{FF2B5EF4-FFF2-40B4-BE49-F238E27FC236}">
                <a16:creationId xmlns:a16="http://schemas.microsoft.com/office/drawing/2014/main" id="{ECBDC5CA-271F-D353-0529-E51C1D52941B}"/>
              </a:ext>
            </a:extLst>
          </p:cNvPr>
          <p:cNvSpPr txBox="1">
            <a:spLocks/>
          </p:cNvSpPr>
          <p:nvPr/>
        </p:nvSpPr>
        <p:spPr>
          <a:xfrm>
            <a:off x="5367119" y="9906226"/>
            <a:ext cx="1700927" cy="189133"/>
          </a:xfrm>
          <a:prstGeom prst="rect">
            <a:avLst/>
          </a:prstGeom>
        </p:spPr>
        <p:txBody>
          <a:bodyPr/>
          <a:lstStyle>
            <a:defPPr>
              <a:defRPr lang="fr-FR"/>
            </a:defPPr>
            <a:lvl1pPr marL="0" algn="r" defTabSz="914400" rtl="0" eaLnBrk="1" latinLnBrk="0" hangingPunct="1">
              <a:defRPr sz="1050" b="1" i="0" kern="1200">
                <a:solidFill>
                  <a:srgbClr val="563089"/>
                </a:solidFill>
                <a:latin typeface="Mont 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99F6DB-6A18-5640-963E-F058E2776B88}" type="slidenum">
              <a:rPr lang="fr-FR" smtClean="0"/>
              <a:pPr/>
              <a:t>3</a:t>
            </a:fld>
            <a:endParaRPr lang="fr-FR"/>
          </a:p>
        </p:txBody>
      </p:sp>
      <p:cxnSp>
        <p:nvCxnSpPr>
          <p:cNvPr id="78" name="Connecteur droit 77">
            <a:extLst>
              <a:ext uri="{FF2B5EF4-FFF2-40B4-BE49-F238E27FC236}">
                <a16:creationId xmlns:a16="http://schemas.microsoft.com/office/drawing/2014/main" id="{2870C1BD-9407-1CEA-BC89-4583F1DB0478}"/>
              </a:ext>
            </a:extLst>
          </p:cNvPr>
          <p:cNvCxnSpPr>
            <a:cxnSpLocks/>
          </p:cNvCxnSpPr>
          <p:nvPr/>
        </p:nvCxnSpPr>
        <p:spPr>
          <a:xfrm>
            <a:off x="677977" y="9476618"/>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F8E47D6-9BB6-1C31-5E38-A3F77A24664E}"/>
              </a:ext>
            </a:extLst>
          </p:cNvPr>
          <p:cNvSpPr/>
          <p:nvPr/>
        </p:nvSpPr>
        <p:spPr>
          <a:xfrm>
            <a:off x="662940" y="116885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400" b="1" dirty="0">
                <a:solidFill>
                  <a:srgbClr val="563089"/>
                </a:solidFill>
                <a:latin typeface="Mont Bold" panose="00000900000000000000"/>
              </a:rPr>
              <a:t>Assurer la planification et l’exécution des interventions </a:t>
            </a:r>
            <a:r>
              <a:rPr lang="fr-FR" sz="1400" b="1">
                <a:solidFill>
                  <a:srgbClr val="563089"/>
                </a:solidFill>
                <a:latin typeface="Mont Bold" panose="00000900000000000000"/>
              </a:rPr>
              <a:t>de maintenance</a:t>
            </a:r>
            <a:endParaRPr lang="fr-FR" sz="1400" b="1" dirty="0">
              <a:solidFill>
                <a:srgbClr val="563089"/>
              </a:solidFill>
              <a:latin typeface="Mont Bold" panose="00000900000000000000"/>
            </a:endParaRPr>
          </a:p>
          <a:p>
            <a:r>
              <a:rPr lang="fr-FR" sz="900" b="1" i="1" dirty="0">
                <a:solidFill>
                  <a:schemeClr val="tx1"/>
                </a:solidFill>
                <a:latin typeface="Mont SemiBold Italic"/>
              </a:rPr>
              <a:t>(Correspondance ROME :  Réaliser une opération de maintenance d’un équipement)</a:t>
            </a:r>
          </a:p>
        </p:txBody>
      </p:sp>
      <p:sp>
        <p:nvSpPr>
          <p:cNvPr id="5" name="Espace réservé du texte 5">
            <a:extLst>
              <a:ext uri="{FF2B5EF4-FFF2-40B4-BE49-F238E27FC236}">
                <a16:creationId xmlns:a16="http://schemas.microsoft.com/office/drawing/2014/main" id="{A175C75A-BA47-227F-97A1-A99620047596}"/>
              </a:ext>
            </a:extLst>
          </p:cNvPr>
          <p:cNvSpPr txBox="1">
            <a:spLocks/>
          </p:cNvSpPr>
          <p:nvPr/>
        </p:nvSpPr>
        <p:spPr>
          <a:xfrm>
            <a:off x="662940" y="1674711"/>
            <a:ext cx="6280352" cy="107962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la maintenance préventive et corrective des équipements : systèmes de traitement, réseaux hydrauliques et équipements de pompage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et réparer les pannes en remplaçant les pièces défectueuses si nécessaire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Rédiger et mettre à jour les rapports d’intervention, incluant le bilan et les préconisations pour les futures interventions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Suivre et optimiser les procédures de maintenance en fonction des besoins des installations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Collaborer avec les entreprises sous-traitantes et coordonner leurs interventions sur site</a:t>
            </a:r>
          </a:p>
        </p:txBody>
      </p:sp>
      <p:cxnSp>
        <p:nvCxnSpPr>
          <p:cNvPr id="6" name="Connecteur droit 5">
            <a:extLst>
              <a:ext uri="{FF2B5EF4-FFF2-40B4-BE49-F238E27FC236}">
                <a16:creationId xmlns:a16="http://schemas.microsoft.com/office/drawing/2014/main" id="{5FEC8469-C5B9-53D4-9EB7-7A385824FCA6}"/>
              </a:ext>
            </a:extLst>
          </p:cNvPr>
          <p:cNvCxnSpPr>
            <a:cxnSpLocks/>
          </p:cNvCxnSpPr>
          <p:nvPr/>
        </p:nvCxnSpPr>
        <p:spPr>
          <a:xfrm>
            <a:off x="652497" y="282062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3128D08-C180-7647-24A5-BF6E03016E62}"/>
              </a:ext>
            </a:extLst>
          </p:cNvPr>
          <p:cNvSpPr/>
          <p:nvPr/>
        </p:nvSpPr>
        <p:spPr>
          <a:xfrm>
            <a:off x="677977" y="488198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400" b="1" dirty="0">
                <a:solidFill>
                  <a:srgbClr val="563089"/>
                </a:solidFill>
                <a:latin typeface="Mont Bold" panose="00000900000000000000"/>
              </a:rPr>
              <a:t>Prévenir les risques professionnels, sanitaires et environnementaux</a:t>
            </a:r>
          </a:p>
          <a:p>
            <a:r>
              <a:rPr lang="fr-FR" sz="900" b="1" i="1" dirty="0">
                <a:solidFill>
                  <a:schemeClr val="tx1"/>
                </a:solidFill>
                <a:latin typeface="Mont SemiBold Italic"/>
              </a:rPr>
              <a:t>(Correspondance ROME :  Piloter la gestion des risques / Gérer une situation d'urgence)</a:t>
            </a:r>
          </a:p>
        </p:txBody>
      </p:sp>
      <p:sp>
        <p:nvSpPr>
          <p:cNvPr id="8" name="Espace réservé du texte 5">
            <a:extLst>
              <a:ext uri="{FF2B5EF4-FFF2-40B4-BE49-F238E27FC236}">
                <a16:creationId xmlns:a16="http://schemas.microsoft.com/office/drawing/2014/main" id="{EFB17163-83E1-0D58-002D-24D23A74D69D}"/>
              </a:ext>
            </a:extLst>
          </p:cNvPr>
          <p:cNvSpPr txBox="1">
            <a:spLocks/>
          </p:cNvSpPr>
          <p:nvPr/>
        </p:nvSpPr>
        <p:spPr>
          <a:xfrm>
            <a:off x="637460" y="5522351"/>
            <a:ext cx="6280352" cy="61566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et actualiser les normes de sécurité et d’hygiène en fonction des risques spécifiques (électriques, mécaniques, chimiques)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Sécuriser le lieu et l'équipement avant, pendant et après chaque intervention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Prioriser les interventions dans les situations d'urgence</a:t>
            </a:r>
          </a:p>
        </p:txBody>
      </p:sp>
      <p:cxnSp>
        <p:nvCxnSpPr>
          <p:cNvPr id="9" name="Connecteur droit 8">
            <a:extLst>
              <a:ext uri="{FF2B5EF4-FFF2-40B4-BE49-F238E27FC236}">
                <a16:creationId xmlns:a16="http://schemas.microsoft.com/office/drawing/2014/main" id="{042FBEFD-5262-E776-66AB-E8CC4144431A}"/>
              </a:ext>
            </a:extLst>
          </p:cNvPr>
          <p:cNvCxnSpPr>
            <a:cxnSpLocks/>
          </p:cNvCxnSpPr>
          <p:nvPr/>
        </p:nvCxnSpPr>
        <p:spPr>
          <a:xfrm>
            <a:off x="693014" y="664326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8AD4E9A-B97D-B70D-A999-8D2699749C9C}"/>
              </a:ext>
            </a:extLst>
          </p:cNvPr>
          <p:cNvSpPr/>
          <p:nvPr/>
        </p:nvSpPr>
        <p:spPr>
          <a:xfrm>
            <a:off x="637460" y="2992306"/>
            <a:ext cx="6280352" cy="551574"/>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400" b="1" dirty="0">
                <a:solidFill>
                  <a:srgbClr val="563089"/>
                </a:solidFill>
                <a:latin typeface="Mont Bold" panose="00000900000000000000"/>
              </a:rPr>
              <a:t>Utiliser les outils et techniques de l’électromécanique, l’hydraulique, et des automatismes</a:t>
            </a:r>
          </a:p>
          <a:p>
            <a:r>
              <a:rPr lang="fr-FR" sz="900" b="1" i="1" dirty="0">
                <a:solidFill>
                  <a:schemeClr val="tx1"/>
                </a:solidFill>
                <a:latin typeface="Mont SemiBold Italic"/>
              </a:rPr>
              <a:t>(Correspondance ROME :  Utiliser un outil, une machine, un équipement, une installation)</a:t>
            </a:r>
          </a:p>
        </p:txBody>
      </p:sp>
      <p:sp>
        <p:nvSpPr>
          <p:cNvPr id="11" name="Espace réservé du texte 5">
            <a:extLst>
              <a:ext uri="{FF2B5EF4-FFF2-40B4-BE49-F238E27FC236}">
                <a16:creationId xmlns:a16="http://schemas.microsoft.com/office/drawing/2014/main" id="{0FB06C0F-F65D-188E-2921-25D0007A901C}"/>
              </a:ext>
            </a:extLst>
          </p:cNvPr>
          <p:cNvSpPr txBox="1">
            <a:spLocks/>
          </p:cNvSpPr>
          <p:nvPr/>
        </p:nvSpPr>
        <p:spPr>
          <a:xfrm>
            <a:off x="626826" y="3712958"/>
            <a:ext cx="6280352" cy="1104567"/>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Utiliser les outils de diagnostic et de contrôle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Installer, entretenir et paramétrer les systèmes de télégestion pour le contrôle à distance et la supervision des réseaux</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Identifier et évaluer les besoins en travaux de modernisation des infrastructures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Optimiser l'usage des technologies numériques dans les entreprises pour un suivi en temps réel et une maintenance prédictive</a:t>
            </a:r>
          </a:p>
        </p:txBody>
      </p:sp>
      <p:sp>
        <p:nvSpPr>
          <p:cNvPr id="12" name="Rectangle 11">
            <a:extLst>
              <a:ext uri="{FF2B5EF4-FFF2-40B4-BE49-F238E27FC236}">
                <a16:creationId xmlns:a16="http://schemas.microsoft.com/office/drawing/2014/main" id="{DB27A823-EFDE-AC53-C5CF-927F6D5A31A8}"/>
              </a:ext>
            </a:extLst>
          </p:cNvPr>
          <p:cNvSpPr/>
          <p:nvPr/>
        </p:nvSpPr>
        <p:spPr>
          <a:xfrm>
            <a:off x="662940" y="699764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400" b="1" dirty="0">
                <a:solidFill>
                  <a:srgbClr val="563089"/>
                </a:solidFill>
                <a:latin typeface="Mont Bold" panose="00000900000000000000"/>
              </a:rPr>
              <a:t>Participer à l’amélioration continue</a:t>
            </a:r>
          </a:p>
          <a:p>
            <a:r>
              <a:rPr lang="fr-FR" sz="900" b="1" i="1" dirty="0">
                <a:solidFill>
                  <a:schemeClr val="tx1"/>
                </a:solidFill>
                <a:latin typeface="Mont SemiBold Italic"/>
              </a:rPr>
              <a:t>(Correspondance ROME :  Collecter et analyser des données, des informations)</a:t>
            </a:r>
          </a:p>
        </p:txBody>
      </p:sp>
      <p:sp>
        <p:nvSpPr>
          <p:cNvPr id="13" name="Espace réservé du texte 5">
            <a:extLst>
              <a:ext uri="{FF2B5EF4-FFF2-40B4-BE49-F238E27FC236}">
                <a16:creationId xmlns:a16="http://schemas.microsoft.com/office/drawing/2014/main" id="{2966F586-F6A7-A62B-68F5-381BF3E69A2C}"/>
              </a:ext>
            </a:extLst>
          </p:cNvPr>
          <p:cNvSpPr txBox="1">
            <a:spLocks/>
          </p:cNvSpPr>
          <p:nvPr/>
        </p:nvSpPr>
        <p:spPr>
          <a:xfrm>
            <a:off x="662940" y="7713094"/>
            <a:ext cx="6280352" cy="5013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Collecter, centraliser et analyser les données de maintenance pour identifier des axes d'amélioration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Organiser et hiérarchiser les demandes d'intervention pour une gestion efficiente des priorités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 suivi rigoureux des indicateurs de performance des installations et proposer des ajustements si nécessaire</a:t>
            </a:r>
          </a:p>
        </p:txBody>
      </p:sp>
      <p:cxnSp>
        <p:nvCxnSpPr>
          <p:cNvPr id="14" name="Connecteur droit 13">
            <a:extLst>
              <a:ext uri="{FF2B5EF4-FFF2-40B4-BE49-F238E27FC236}">
                <a16:creationId xmlns:a16="http://schemas.microsoft.com/office/drawing/2014/main" id="{294CF136-913F-3226-4464-AF1DE53C5B25}"/>
              </a:ext>
            </a:extLst>
          </p:cNvPr>
          <p:cNvCxnSpPr>
            <a:cxnSpLocks/>
          </p:cNvCxnSpPr>
          <p:nvPr/>
        </p:nvCxnSpPr>
        <p:spPr>
          <a:xfrm>
            <a:off x="652497" y="4706749"/>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D98E47F-529D-9097-CBA9-FF2EA2FCA1B9}"/>
              </a:ext>
            </a:extLst>
          </p:cNvPr>
          <p:cNvCxnSpPr>
            <a:cxnSpLocks/>
          </p:cNvCxnSpPr>
          <p:nvPr/>
        </p:nvCxnSpPr>
        <p:spPr>
          <a:xfrm>
            <a:off x="439603" y="8687109"/>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Travail en intérieur et extérieur, sur site ou en atelier</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Déplacements fréquents sur les différentes installations</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Astreintes et interventions d'urgence possibles</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Exposition à des risques électriques, mécaniques et chimiques</a:t>
            </a:r>
            <a:endParaRPr lang="fr-FR" b="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714719" y="3760760"/>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 Technicien(ne) de traitement des eaux (niveau 4)</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 Métiers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Maintenance des systèmes de production </a:t>
            </a:r>
            <a:r>
              <a:rPr lang="fr-FR" sz="1000" b="0">
                <a:solidFill>
                  <a:srgbClr val="1B4851"/>
                </a:solidFill>
                <a:latin typeface="Mont" panose="00000700000000000000" pitchFamily="50" charset="0"/>
              </a:rPr>
              <a:t>(Option A)</a:t>
            </a:r>
            <a:endParaRPr lang="fr-FR" sz="1000" b="0" dirty="0">
              <a:solidFill>
                <a:srgbClr val="1B4851"/>
              </a:solidFill>
              <a:latin typeface="Mont" panose="00000700000000000000" pitchFamily="50" charset="0"/>
            </a:endParaRP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BTSA - Gestion et maîtrise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BTS/DUT en maintenance, mécanique, électricité, automatisme, électronique, électrotechnique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CQPI Opérateur de maintenance industrielle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CQPI Technicien en maintenance industrielle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 Génie industriel et maintenance</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46927" y="3380767"/>
            <a:ext cx="6290796" cy="243808"/>
          </a:xfrm>
        </p:spPr>
        <p:txBody>
          <a:bodyPr/>
          <a:lstStyle/>
          <a:p>
            <a:r>
              <a:rPr lang="fr-FR" dirty="0"/>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474669" y="6658405"/>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Automaticien(ne)</a:t>
            </a:r>
          </a:p>
          <a:p>
            <a:pPr>
              <a:lnSpc>
                <a:spcPct val="200000"/>
              </a:lnSpc>
            </a:pPr>
            <a:r>
              <a:rPr lang="fr-FR" sz="1000" b="0" dirty="0">
                <a:solidFill>
                  <a:srgbClr val="1B4851"/>
                </a:solidFill>
                <a:latin typeface="Mont" panose="00000700000000000000" pitchFamily="50" charset="0"/>
              </a:rPr>
              <a:t>Responsable de maintenance</a:t>
            </a:r>
            <a:endParaRPr lang="fr-FR" dirty="0"/>
          </a:p>
        </p:txBody>
      </p:sp>
      <p:sp>
        <p:nvSpPr>
          <p:cNvPr id="3" name="ZoneTexte 2">
            <a:extLst>
              <a:ext uri="{FF2B5EF4-FFF2-40B4-BE49-F238E27FC236}">
                <a16:creationId xmlns:a16="http://schemas.microsoft.com/office/drawing/2014/main" id="{20725526-8481-9313-D84A-1DFBD275F5D4}"/>
              </a:ext>
            </a:extLst>
          </p:cNvPr>
          <p:cNvSpPr txBox="1"/>
          <p:nvPr/>
        </p:nvSpPr>
        <p:spPr>
          <a:xfrm>
            <a:off x="3309572" y="9980298"/>
            <a:ext cx="94053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maintenance</a:t>
            </a:r>
            <a:endParaRPr lang="fr-FR" sz="600" b="1" i="0">
              <a:solidFill>
                <a:srgbClr val="00A79B"/>
              </a:solidFill>
              <a:effectLst/>
              <a:latin typeface="Mont SemiBold" pitchFamily="2" charset="0"/>
            </a:endParaRPr>
          </a:p>
        </p:txBody>
      </p:sp>
      <p:pic>
        <p:nvPicPr>
          <p:cNvPr id="12" name="Graphique 11" descr="Ascenseur montant avec un remplissage uni">
            <a:extLst>
              <a:ext uri="{FF2B5EF4-FFF2-40B4-BE49-F238E27FC236}">
                <a16:creationId xmlns:a16="http://schemas.microsoft.com/office/drawing/2014/main" id="{28FB7FED-666E-9A0F-5AEA-178FC208A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320" y="6534721"/>
            <a:ext cx="1751269" cy="1751269"/>
          </a:xfrm>
          <a:prstGeom prst="rect">
            <a:avLst/>
          </a:prstGeom>
        </p:spPr>
      </p:pic>
      <p:sp>
        <p:nvSpPr>
          <p:cNvPr id="11" name="Espace réservé du texte 20">
            <a:extLst>
              <a:ext uri="{FF2B5EF4-FFF2-40B4-BE49-F238E27FC236}">
                <a16:creationId xmlns:a16="http://schemas.microsoft.com/office/drawing/2014/main" id="{A3A34E6C-F635-7D9E-2E11-B7C738DBD3C2}"/>
              </a:ext>
            </a:extLst>
          </p:cNvPr>
          <p:cNvSpPr txBox="1">
            <a:spLocks/>
          </p:cNvSpPr>
          <p:nvPr/>
        </p:nvSpPr>
        <p:spPr>
          <a:xfrm>
            <a:off x="646927" y="5844015"/>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b="16910"/>
          <a:stretch/>
        </p:blipFill>
        <p:spPr>
          <a:xfrm>
            <a:off x="544784" y="3239892"/>
            <a:ext cx="711200" cy="553998"/>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496931" y="5265647"/>
            <a:ext cx="3044389" cy="1145637"/>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sécurité et environnementales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des réglementations sur la gestion des déchets et des produits chimiques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des certifications qualité pour les activités de maintenance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12417" y="5278912"/>
            <a:ext cx="3155040" cy="1677666"/>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accrue de disponibilité et de fiabilité des installations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de </a:t>
            </a:r>
            <a:r>
              <a:rPr lang="fr-FR" sz="1000" b="0" dirty="0" err="1">
                <a:solidFill>
                  <a:schemeClr val="accent2"/>
                </a:solidFill>
                <a:latin typeface="Mont Bold" panose="00000900000000000000" pitchFamily="50" charset="0"/>
              </a:rPr>
              <a:t>reporting</a:t>
            </a:r>
            <a:r>
              <a:rPr lang="fr-FR" sz="1000" b="0" dirty="0">
                <a:solidFill>
                  <a:schemeClr val="accent2"/>
                </a:solidFill>
                <a:latin typeface="Mont Bold" panose="00000900000000000000" pitchFamily="50" charset="0"/>
              </a:rPr>
              <a:t> détaillé sur les interventions et les coûts de maintenance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d'optimisation énergétique des équipements</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61221" y="7739448"/>
            <a:ext cx="3150001"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Digitalisation croissante des outils de maintenance (GMAO, réalité augmentée)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la maintenance prédictive basée sur l'analyse des données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de technologies IoT pour le suivi en temps réel des équipements</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867986"/>
            <a:ext cx="3150000"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Sensibilisation croissante à l'impact environnemental des activités de maintenance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liées à la gestion durable des ressources (eau, énergie)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sur les pratiques de maintenance</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35010" y="4115133"/>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4"/>
          <a:stretch>
            <a:fillRect/>
          </a:stretch>
        </p:blipFill>
        <p:spPr>
          <a:xfrm>
            <a:off x="1761532" y="7168040"/>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A79B"/>
                </a:solidFill>
                <a:latin typeface="Mont Bold" panose="00000900000000000000" pitchFamily="50" charset="0"/>
              </a:rPr>
              <a:t>Chiffres clés</a:t>
            </a:r>
            <a:endParaRPr lang="fr-FR" sz="180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41211" y="3210973"/>
            <a:ext cx="6154940" cy="707886"/>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en tension : métier pour lequel les entreprises ont du mal à recruter en raison d’un manque de candidats</a:t>
            </a:r>
          </a:p>
          <a:p>
            <a:r>
              <a:rPr lang="fr-FR" sz="1000" dirty="0">
                <a:solidFill>
                  <a:schemeClr val="accent3"/>
                </a:solidFill>
                <a:latin typeface="Mont Bold" panose="00000900000000000000" pitchFamily="50" charset="0"/>
              </a:rPr>
              <a:t>Les techniciens de maintenance peuvent travailler dans différents secteurs d’activité, notamment dans l’industrie. Les candidats aux emplois dans la branche des services de l’eau et de l’assainissement sont peu nombreux au regard des besoins. </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5"/>
          <a:stretch>
            <a:fillRect/>
          </a:stretch>
        </p:blipFill>
        <p:spPr>
          <a:xfrm>
            <a:off x="5304933" y="7130346"/>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6"/>
          <a:stretch>
            <a:fillRect/>
          </a:stretch>
        </p:blipFill>
        <p:spPr>
          <a:xfrm>
            <a:off x="5317436" y="4684714"/>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7"/>
          <a:stretch>
            <a:fillRect/>
          </a:stretch>
        </p:blipFill>
        <p:spPr>
          <a:xfrm>
            <a:off x="1804183" y="4625970"/>
            <a:ext cx="455017" cy="453928"/>
          </a:xfrm>
          <a:prstGeom prst="rect">
            <a:avLst/>
          </a:prstGeom>
        </p:spPr>
      </p:pic>
      <p:sp>
        <p:nvSpPr>
          <p:cNvPr id="5" name="ZoneTexte 4">
            <a:extLst>
              <a:ext uri="{FF2B5EF4-FFF2-40B4-BE49-F238E27FC236}">
                <a16:creationId xmlns:a16="http://schemas.microsoft.com/office/drawing/2014/main" id="{811043A5-5649-7354-87D6-5884EE3F2113}"/>
              </a:ext>
            </a:extLst>
          </p:cNvPr>
          <p:cNvSpPr txBox="1"/>
          <p:nvPr/>
        </p:nvSpPr>
        <p:spPr>
          <a:xfrm>
            <a:off x="3309572" y="9980298"/>
            <a:ext cx="940530"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Technicien de maintenance</a:t>
            </a:r>
            <a:endParaRPr lang="fr-FR" sz="600" b="1" i="0">
              <a:solidFill>
                <a:srgbClr val="00A79B"/>
              </a:solidFill>
              <a:effectLst/>
              <a:latin typeface="Mont SemiBold" pitchFamily="2" charset="0"/>
            </a:endParaRPr>
          </a:p>
        </p:txBody>
      </p:sp>
      <p:pic>
        <p:nvPicPr>
          <p:cNvPr id="7" name="Image 6" descr="Une image contenant cercle, Graphique, art, conception&#10;&#10;Description générée automatiquement">
            <a:extLst>
              <a:ext uri="{FF2B5EF4-FFF2-40B4-BE49-F238E27FC236}">
                <a16:creationId xmlns:a16="http://schemas.microsoft.com/office/drawing/2014/main" id="{BB2F9302-DDE1-6430-5827-E378FB4DBB91}"/>
              </a:ext>
            </a:extLst>
          </p:cNvPr>
          <p:cNvPicPr>
            <a:picLocks noChangeAspect="1"/>
          </p:cNvPicPr>
          <p:nvPr/>
        </p:nvPicPr>
        <p:blipFill>
          <a:blip r:embed="rId4"/>
          <a:stretch>
            <a:fillRect/>
          </a:stretch>
        </p:blipFill>
        <p:spPr>
          <a:xfrm>
            <a:off x="1744951" y="1361325"/>
            <a:ext cx="368242" cy="368242"/>
          </a:xfrm>
          <a:prstGeom prst="rect">
            <a:avLst/>
          </a:prstGeom>
        </p:spPr>
      </p:pic>
      <p:pic>
        <p:nvPicPr>
          <p:cNvPr id="9" name="Image 8" descr="Une image contenant cercle, Graphique, art, conception&#10;&#10;Description générée automatiquement">
            <a:extLst>
              <a:ext uri="{FF2B5EF4-FFF2-40B4-BE49-F238E27FC236}">
                <a16:creationId xmlns:a16="http://schemas.microsoft.com/office/drawing/2014/main" id="{57B95692-D41E-031F-05BC-C9F956CB8024}"/>
              </a:ext>
            </a:extLst>
          </p:cNvPr>
          <p:cNvPicPr>
            <a:picLocks noChangeAspect="1"/>
          </p:cNvPicPr>
          <p:nvPr/>
        </p:nvPicPr>
        <p:blipFill>
          <a:blip r:embed="rId4"/>
          <a:stretch>
            <a:fillRect/>
          </a:stretch>
        </p:blipFill>
        <p:spPr>
          <a:xfrm>
            <a:off x="5315264" y="1348073"/>
            <a:ext cx="368242" cy="368242"/>
          </a:xfrm>
          <a:prstGeom prst="rect">
            <a:avLst/>
          </a:prstGeom>
        </p:spPr>
      </p:pic>
      <p:sp>
        <p:nvSpPr>
          <p:cNvPr id="11" name="ZoneTexte 10">
            <a:extLst>
              <a:ext uri="{FF2B5EF4-FFF2-40B4-BE49-F238E27FC236}">
                <a16:creationId xmlns:a16="http://schemas.microsoft.com/office/drawing/2014/main" id="{114582F7-2E7E-5055-9510-56CEB772DFCF}"/>
              </a:ext>
            </a:extLst>
          </p:cNvPr>
          <p:cNvSpPr txBox="1"/>
          <p:nvPr/>
        </p:nvSpPr>
        <p:spPr>
          <a:xfrm>
            <a:off x="352605" y="1337718"/>
            <a:ext cx="1122181"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Salariés  exerçant ce métier en 2023</a:t>
            </a:r>
          </a:p>
        </p:txBody>
      </p:sp>
      <p:sp>
        <p:nvSpPr>
          <p:cNvPr id="14" name="ZoneTexte 13">
            <a:extLst>
              <a:ext uri="{FF2B5EF4-FFF2-40B4-BE49-F238E27FC236}">
                <a16:creationId xmlns:a16="http://schemas.microsoft.com/office/drawing/2014/main" id="{04D35698-A6A0-68A2-5017-FF1366EFA020}"/>
              </a:ext>
            </a:extLst>
          </p:cNvPr>
          <p:cNvSpPr txBox="1"/>
          <p:nvPr/>
        </p:nvSpPr>
        <p:spPr>
          <a:xfrm>
            <a:off x="1433642" y="1249073"/>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5" name="ZoneTexte 14">
            <a:extLst>
              <a:ext uri="{FF2B5EF4-FFF2-40B4-BE49-F238E27FC236}">
                <a16:creationId xmlns:a16="http://schemas.microsoft.com/office/drawing/2014/main" id="{D30A03C2-429C-151F-0A79-E6A0FA1B3E5B}"/>
              </a:ext>
            </a:extLst>
          </p:cNvPr>
          <p:cNvSpPr txBox="1"/>
          <p:nvPr/>
        </p:nvSpPr>
        <p:spPr>
          <a:xfrm>
            <a:off x="2720578" y="1173435"/>
            <a:ext cx="1366580"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80D37A96-1DD6-32AC-7697-E8341677CFA7}"/>
              </a:ext>
            </a:extLst>
          </p:cNvPr>
          <p:cNvSpPr txBox="1"/>
          <p:nvPr/>
        </p:nvSpPr>
        <p:spPr>
          <a:xfrm>
            <a:off x="3924404" y="1252652"/>
            <a:ext cx="1122181"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E977EF21-A685-D190-6C13-E024C8B0165C}"/>
              </a:ext>
            </a:extLst>
          </p:cNvPr>
          <p:cNvSpPr txBox="1"/>
          <p:nvPr/>
        </p:nvSpPr>
        <p:spPr>
          <a:xfrm>
            <a:off x="4994851" y="1086640"/>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0B77F803-9A35-7DCD-623A-D1F702139AF0}"/>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63676" y="1915480"/>
            <a:ext cx="501650" cy="412750"/>
          </a:xfrm>
          <a:prstGeom prst="rect">
            <a:avLst/>
          </a:prstGeom>
        </p:spPr>
      </p:pic>
      <p:pic>
        <p:nvPicPr>
          <p:cNvPr id="20" name="Image 19">
            <a:extLst>
              <a:ext uri="{FF2B5EF4-FFF2-40B4-BE49-F238E27FC236}">
                <a16:creationId xmlns:a16="http://schemas.microsoft.com/office/drawing/2014/main" id="{80F7D533-E2B0-EBA0-C963-F8A929268464}"/>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6447" y="1848502"/>
            <a:ext cx="533400" cy="501650"/>
          </a:xfrm>
          <a:prstGeom prst="rect">
            <a:avLst/>
          </a:prstGeom>
        </p:spPr>
      </p:pic>
      <p:sp>
        <p:nvSpPr>
          <p:cNvPr id="21" name="ZoneTexte 20">
            <a:extLst>
              <a:ext uri="{FF2B5EF4-FFF2-40B4-BE49-F238E27FC236}">
                <a16:creationId xmlns:a16="http://schemas.microsoft.com/office/drawing/2014/main" id="{D1220BE4-3F1A-FA80-BECD-990B236FAA80}"/>
              </a:ext>
            </a:extLst>
          </p:cNvPr>
          <p:cNvSpPr txBox="1"/>
          <p:nvPr/>
        </p:nvSpPr>
        <p:spPr>
          <a:xfrm>
            <a:off x="6033783" y="1326028"/>
            <a:ext cx="1441082" cy="400110"/>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DF034780-5AF9-E243-0309-E1D3E96744BF}"/>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1" y="1848502"/>
            <a:ext cx="635000" cy="527050"/>
          </a:xfrm>
          <a:prstGeom prst="rect">
            <a:avLst/>
          </a:prstGeom>
        </p:spPr>
      </p:pic>
      <p:pic>
        <p:nvPicPr>
          <p:cNvPr id="23" name="Image 22">
            <a:extLst>
              <a:ext uri="{FF2B5EF4-FFF2-40B4-BE49-F238E27FC236}">
                <a16:creationId xmlns:a16="http://schemas.microsoft.com/office/drawing/2014/main" id="{BA73CEC8-AFE7-FACD-68A3-29F920096E25}"/>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42239" y="1800301"/>
            <a:ext cx="580379" cy="553998"/>
          </a:xfrm>
          <a:prstGeom prst="rect">
            <a:avLst/>
          </a:prstGeom>
        </p:spPr>
      </p:pic>
      <p:sp>
        <p:nvSpPr>
          <p:cNvPr id="24" name="ZoneTexte 23">
            <a:extLst>
              <a:ext uri="{FF2B5EF4-FFF2-40B4-BE49-F238E27FC236}">
                <a16:creationId xmlns:a16="http://schemas.microsoft.com/office/drawing/2014/main" id="{8C6EF3C3-2C39-C79E-9216-71BB61591D9B}"/>
              </a:ext>
            </a:extLst>
          </p:cNvPr>
          <p:cNvSpPr txBox="1"/>
          <p:nvPr/>
        </p:nvSpPr>
        <p:spPr>
          <a:xfrm>
            <a:off x="404583" y="2408349"/>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2762 </a:t>
            </a:r>
          </a:p>
        </p:txBody>
      </p:sp>
      <p:sp>
        <p:nvSpPr>
          <p:cNvPr id="25" name="ZoneTexte 24">
            <a:extLst>
              <a:ext uri="{FF2B5EF4-FFF2-40B4-BE49-F238E27FC236}">
                <a16:creationId xmlns:a16="http://schemas.microsoft.com/office/drawing/2014/main" id="{7645C43D-C6DE-F9AE-B581-BF4197994A7E}"/>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+10%</a:t>
            </a:r>
          </a:p>
        </p:txBody>
      </p:sp>
      <p:sp>
        <p:nvSpPr>
          <p:cNvPr id="42" name="ZoneTexte 41">
            <a:extLst>
              <a:ext uri="{FF2B5EF4-FFF2-40B4-BE49-F238E27FC236}">
                <a16:creationId xmlns:a16="http://schemas.microsoft.com/office/drawing/2014/main" id="{E9A75D15-0966-B2E3-16CA-530621232F2F}"/>
              </a:ext>
            </a:extLst>
          </p:cNvPr>
          <p:cNvSpPr txBox="1"/>
          <p:nvPr/>
        </p:nvSpPr>
        <p:spPr>
          <a:xfrm>
            <a:off x="3021489" y="2327625"/>
            <a:ext cx="821878" cy="860266"/>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415</a:t>
            </a:r>
          </a:p>
          <a:p>
            <a:pPr algn="ctr"/>
            <a:r>
              <a:rPr lang="fr-FR" b="1">
                <a:solidFill>
                  <a:schemeClr val="accent3">
                    <a:lumMod val="75000"/>
                  </a:schemeClr>
                </a:solidFill>
                <a:latin typeface="Mont Bold" panose="00000900000000000000" pitchFamily="50" charset="0"/>
              </a:rPr>
              <a:t>(15%)</a:t>
            </a:r>
          </a:p>
        </p:txBody>
      </p:sp>
      <p:sp>
        <p:nvSpPr>
          <p:cNvPr id="43" name="ZoneTexte 42">
            <a:extLst>
              <a:ext uri="{FF2B5EF4-FFF2-40B4-BE49-F238E27FC236}">
                <a16:creationId xmlns:a16="http://schemas.microsoft.com/office/drawing/2014/main" id="{D2F0622E-844B-AD06-B749-99B6CB5C0D4C}"/>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1978</a:t>
            </a:r>
          </a:p>
        </p:txBody>
      </p:sp>
      <p:sp>
        <p:nvSpPr>
          <p:cNvPr id="44" name="ZoneTexte 43">
            <a:extLst>
              <a:ext uri="{FF2B5EF4-FFF2-40B4-BE49-F238E27FC236}">
                <a16:creationId xmlns:a16="http://schemas.microsoft.com/office/drawing/2014/main" id="{E029B078-9BC6-8D0B-EDDC-AC0110E3D62B}"/>
              </a:ext>
            </a:extLst>
          </p:cNvPr>
          <p:cNvSpPr txBox="1"/>
          <p:nvPr/>
        </p:nvSpPr>
        <p:spPr>
          <a:xfrm>
            <a:off x="5131515" y="2391038"/>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68%*</a:t>
            </a:r>
          </a:p>
        </p:txBody>
      </p:sp>
      <p:pic>
        <p:nvPicPr>
          <p:cNvPr id="45" name="Image 44">
            <a:extLst>
              <a:ext uri="{FF2B5EF4-FFF2-40B4-BE49-F238E27FC236}">
                <a16:creationId xmlns:a16="http://schemas.microsoft.com/office/drawing/2014/main" id="{3E5B3ED2-0AE2-FC4D-9FF5-B1B46B6D6F4C}"/>
              </a:ext>
            </a:extLst>
          </p:cNvPr>
          <p:cNvPicPr>
            <a:picLocks noChangeAspect="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7334" y="1848979"/>
            <a:ext cx="546100" cy="488950"/>
          </a:xfrm>
          <a:prstGeom prst="rect">
            <a:avLst/>
          </a:prstGeom>
        </p:spPr>
      </p:pic>
      <p:pic>
        <p:nvPicPr>
          <p:cNvPr id="46" name="Graphique 45" descr="Porte-documents avec un remplissage uni">
            <a:extLst>
              <a:ext uri="{FF2B5EF4-FFF2-40B4-BE49-F238E27FC236}">
                <a16:creationId xmlns:a16="http://schemas.microsoft.com/office/drawing/2014/main" id="{83E496FF-55D2-8F77-13FA-D491E9672F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01000" y="1895108"/>
            <a:ext cx="412750" cy="412750"/>
          </a:xfrm>
          <a:prstGeom prst="rect">
            <a:avLst/>
          </a:prstGeom>
        </p:spPr>
      </p:pic>
      <p:sp>
        <p:nvSpPr>
          <p:cNvPr id="48" name="ZoneTexte 47">
            <a:extLst>
              <a:ext uri="{FF2B5EF4-FFF2-40B4-BE49-F238E27FC236}">
                <a16:creationId xmlns:a16="http://schemas.microsoft.com/office/drawing/2014/main" id="{6619BA8C-0A1E-E1A1-818C-8401DFFC9C7B}"/>
              </a:ext>
            </a:extLst>
          </p:cNvPr>
          <p:cNvSpPr txBox="1"/>
          <p:nvPr/>
        </p:nvSpPr>
        <p:spPr>
          <a:xfrm>
            <a:off x="6118599" y="2337929"/>
            <a:ext cx="1177552"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en tension</a:t>
            </a:r>
          </a:p>
        </p:txBody>
      </p:sp>
      <p:sp>
        <p:nvSpPr>
          <p:cNvPr id="2" name="ZoneTexte 1">
            <a:extLst>
              <a:ext uri="{FF2B5EF4-FFF2-40B4-BE49-F238E27FC236}">
                <a16:creationId xmlns:a16="http://schemas.microsoft.com/office/drawing/2014/main" id="{3D22DD7B-C7D2-3094-A6D0-85BD53196216}"/>
              </a:ext>
            </a:extLst>
          </p:cNvPr>
          <p:cNvSpPr txBox="1"/>
          <p:nvPr/>
        </p:nvSpPr>
        <p:spPr>
          <a:xfrm>
            <a:off x="3657522" y="4049776"/>
            <a:ext cx="3796837"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900" i="1" dirty="0">
                <a:solidFill>
                  <a:schemeClr val="accent4"/>
                </a:solidFill>
                <a:latin typeface="Mont Bold" panose="00000900000000000000" pitchFamily="50" charset="0"/>
              </a:rPr>
              <a:t>*donnée pour l'ensemble des techniciens de maintenance et de réseau</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5" ma:contentTypeDescription="Crée un document." ma:contentTypeScope="" ma:versionID="c0c7ea587752a00c3a367c477ee8cfda">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db79e5b6c04b7b14464f9aced37cb9ae"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0CCBA-58E5-4AA7-83DC-27608EA0C093}">
  <ds:schemaRefs>
    <ds:schemaRef ds:uri="e8147664-7ee9-442d-b0ab-bb4211aebd4c"/>
    <ds:schemaRef ds:uri="http://purl.org/dc/terms/"/>
    <ds:schemaRef ds:uri="http://schemas.microsoft.com/office/2006/metadata/properties"/>
    <ds:schemaRef ds:uri="http://www.w3.org/XML/1998/namespace"/>
    <ds:schemaRef ds:uri="29a1e0e6-44ab-47ba-9722-0c969970732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1e792db-3c04-43f9-9a7b-cf6e2ec22428"/>
    <ds:schemaRef ds:uri="09f03b92-ed2f-4a24-afa0-5f00a7e9f3ea"/>
  </ds:schemaRefs>
</ds:datastoreItem>
</file>

<file path=customXml/itemProps2.xml><?xml version="1.0" encoding="utf-8"?>
<ds:datastoreItem xmlns:ds="http://schemas.openxmlformats.org/officeDocument/2006/customXml" ds:itemID="{5CB570C2-C568-4DBF-8E1A-ACE605D38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792db-3c04-43f9-9a7b-cf6e2ec22428"/>
    <ds:schemaRef ds:uri="09f03b92-ed2f-4a24-afa0-5f00a7e9f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D7DCE2-29FE-4DB8-BEF9-EABF54856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587</TotalTime>
  <Words>948</Words>
  <Application>Microsoft Office PowerPoint</Application>
  <PresentationFormat>Personnalisé</PresentationFormat>
  <Paragraphs>127</Paragraphs>
  <Slides>5</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9</cp:revision>
  <dcterms:created xsi:type="dcterms:W3CDTF">2023-06-06T13:26:51Z</dcterms:created>
  <dcterms:modified xsi:type="dcterms:W3CDTF">2025-01-14T10:34:17Z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