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FC12F-E8D4-A64A-606B-0C179F643DF7}" name="Samuel BELLOT" initials="SB" userId="S::s.bellot@actehis.fr::ea89b4e8-fe6d-4e9f-8b00-4490851a1e93"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74517-9851-412C-AB9A-A7634281FE6B}" v="2" dt="2025-01-14T10:20:09.6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69E74517-9851-412C-AB9A-A7634281FE6B}"/>
    <pc:docChg chg="custSel modSld">
      <pc:chgData name="Erwann TISON" userId="908daaff-3091-4ef0-8315-94952acb7697" providerId="ADAL" clId="{69E74517-9851-412C-AB9A-A7634281FE6B}" dt="2025-01-14T10:34:32.505" v="37" actId="14100"/>
      <pc:docMkLst>
        <pc:docMk/>
      </pc:docMkLst>
      <pc:sldChg chg="delSp mod">
        <pc:chgData name="Erwann TISON" userId="908daaff-3091-4ef0-8315-94952acb7697" providerId="ADAL" clId="{69E74517-9851-412C-AB9A-A7634281FE6B}" dt="2025-01-14T10:19:36.326" v="1" actId="478"/>
        <pc:sldMkLst>
          <pc:docMk/>
          <pc:sldMk cId="2521814416" sldId="273"/>
        </pc:sldMkLst>
        <pc:spChg chg="del">
          <ac:chgData name="Erwann TISON" userId="908daaff-3091-4ef0-8315-94952acb7697" providerId="ADAL" clId="{69E74517-9851-412C-AB9A-A7634281FE6B}" dt="2025-01-14T10:19:36.326" v="1" actId="478"/>
          <ac:spMkLst>
            <pc:docMk/>
            <pc:sldMk cId="2521814416" sldId="273"/>
            <ac:spMk id="10" creationId="{1402B099-7B7F-415F-970D-3D9D8DDBDE1D}"/>
          </ac:spMkLst>
        </pc:spChg>
        <pc:spChg chg="del">
          <ac:chgData name="Erwann TISON" userId="908daaff-3091-4ef0-8315-94952acb7697" providerId="ADAL" clId="{69E74517-9851-412C-AB9A-A7634281FE6B}" dt="2025-01-14T10:19:34.268" v="0" actId="478"/>
          <ac:spMkLst>
            <pc:docMk/>
            <pc:sldMk cId="2521814416" sldId="273"/>
            <ac:spMk id="13" creationId="{492BA866-D978-43F5-83E7-45E236526029}"/>
          </ac:spMkLst>
        </pc:spChg>
      </pc:sldChg>
      <pc:sldChg chg="addSp modSp mod">
        <pc:chgData name="Erwann TISON" userId="908daaff-3091-4ef0-8315-94952acb7697" providerId="ADAL" clId="{69E74517-9851-412C-AB9A-A7634281FE6B}" dt="2025-01-14T10:34:32.505" v="37" actId="14100"/>
        <pc:sldMkLst>
          <pc:docMk/>
          <pc:sldMk cId="87585754" sldId="282"/>
        </pc:sldMkLst>
        <pc:spChg chg="add mod">
          <ac:chgData name="Erwann TISON" userId="908daaff-3091-4ef0-8315-94952acb7697" providerId="ADAL" clId="{69E74517-9851-412C-AB9A-A7634281FE6B}" dt="2025-01-14T10:34:32.505" v="37" actId="14100"/>
          <ac:spMkLst>
            <pc:docMk/>
            <pc:sldMk cId="87585754" sldId="282"/>
            <ac:spMk id="2" creationId="{E13C46B2-030F-C2A4-938C-A045B0834049}"/>
          </ac:spMkLst>
        </pc:spChg>
        <pc:spChg chg="add mod">
          <ac:chgData name="Erwann TISON" userId="908daaff-3091-4ef0-8315-94952acb7697" providerId="ADAL" clId="{69E74517-9851-412C-AB9A-A7634281FE6B}" dt="2025-01-14T10:20:12.888" v="26" actId="1076"/>
          <ac:spMkLst>
            <pc:docMk/>
            <pc:sldMk cId="87585754" sldId="282"/>
            <ac:spMk id="3" creationId="{015120A8-D1A9-E11A-9487-CBA3E82D774E}"/>
          </ac:spMkLst>
        </pc:spChg>
      </pc:sldChg>
    </pc:docChg>
  </pc:docChgLst>
  <pc:docChgLst>
    <pc:chgData name="Samuel BELLOT" userId="ea89b4e8-fe6d-4e9f-8b00-4490851a1e93" providerId="ADAL" clId="{8B63A4EC-7FA1-4CB8-B71A-751BA7D8C150}"/>
    <pc:docChg chg="undo custSel modSld modMainMaster">
      <pc:chgData name="Samuel BELLOT" userId="ea89b4e8-fe6d-4e9f-8b00-4490851a1e93" providerId="ADAL" clId="{8B63A4EC-7FA1-4CB8-B71A-751BA7D8C150}" dt="2024-12-19T11:54:47.374" v="40" actId="20577"/>
      <pc:docMkLst>
        <pc:docMk/>
      </pc:docMkLst>
      <pc:sldChg chg="addSp delSp modSp mod">
        <pc:chgData name="Samuel BELLOT" userId="ea89b4e8-fe6d-4e9f-8b00-4490851a1e93" providerId="ADAL" clId="{8B63A4EC-7FA1-4CB8-B71A-751BA7D8C150}" dt="2024-12-19T11:35:27.978" v="34"/>
        <pc:sldMkLst>
          <pc:docMk/>
          <pc:sldMk cId="2521814416" sldId="273"/>
        </pc:sldMkLst>
        <pc:spChg chg="add mod">
          <ac:chgData name="Samuel BELLOT" userId="ea89b4e8-fe6d-4e9f-8b00-4490851a1e93" providerId="ADAL" clId="{8B63A4EC-7FA1-4CB8-B71A-751BA7D8C150}" dt="2024-12-19T11:35:27.978" v="34"/>
          <ac:spMkLst>
            <pc:docMk/>
            <pc:sldMk cId="2521814416" sldId="273"/>
            <ac:spMk id="7" creationId="{C4E65A57-FAF4-03F6-26E8-BD3FB7480913}"/>
          </ac:spMkLst>
        </pc:spChg>
      </pc:sldChg>
      <pc:sldChg chg="modSp mod">
        <pc:chgData name="Samuel BELLOT" userId="ea89b4e8-fe6d-4e9f-8b00-4490851a1e93" providerId="ADAL" clId="{8B63A4EC-7FA1-4CB8-B71A-751BA7D8C150}" dt="2024-12-19T11:54:47.374" v="40" actId="20577"/>
        <pc:sldMkLst>
          <pc:docMk/>
          <pc:sldMk cId="2985587182" sldId="278"/>
        </pc:sldMkLst>
        <pc:spChg chg="mod">
          <ac:chgData name="Samuel BELLOT" userId="ea89b4e8-fe6d-4e9f-8b00-4490851a1e93" providerId="ADAL" clId="{8B63A4EC-7FA1-4CB8-B71A-751BA7D8C150}" dt="2024-12-19T11:54:47.374" v="40" actId="20577"/>
          <ac:spMkLst>
            <pc:docMk/>
            <pc:sldMk cId="2985587182" sldId="278"/>
            <ac:spMk id="5" creationId="{BE6DD7F7-A849-F279-E668-EDA016DC6796}"/>
          </ac:spMkLst>
        </pc:spChg>
        <pc:spChg chg="mod">
          <ac:chgData name="Samuel BELLOT" userId="ea89b4e8-fe6d-4e9f-8b00-4490851a1e93" providerId="ADAL" clId="{8B63A4EC-7FA1-4CB8-B71A-751BA7D8C150}" dt="2024-12-19T11:04:27.556" v="20" actId="20577"/>
          <ac:spMkLst>
            <pc:docMk/>
            <pc:sldMk cId="2985587182" sldId="278"/>
            <ac:spMk id="7" creationId="{70566650-715E-D595-B040-7C0B1DB38ADA}"/>
          </ac:spMkLst>
        </pc:spChg>
      </pc:sldChg>
      <pc:sldChg chg="modSp mod">
        <pc:chgData name="Samuel BELLOT" userId="ea89b4e8-fe6d-4e9f-8b00-4490851a1e93" providerId="ADAL" clId="{8B63A4EC-7FA1-4CB8-B71A-751BA7D8C150}" dt="2024-12-19T11:03:10.814" v="4" actId="20577"/>
        <pc:sldMkLst>
          <pc:docMk/>
          <pc:sldMk cId="1909979533" sldId="280"/>
        </pc:sldMkLst>
        <pc:spChg chg="mod">
          <ac:chgData name="Samuel BELLOT" userId="ea89b4e8-fe6d-4e9f-8b00-4490851a1e93" providerId="ADAL" clId="{8B63A4EC-7FA1-4CB8-B71A-751BA7D8C150}" dt="2024-12-19T11:03:10.814" v="4" actId="20577"/>
          <ac:spMkLst>
            <pc:docMk/>
            <pc:sldMk cId="1909979533" sldId="280"/>
            <ac:spMk id="3" creationId="{E940DD5C-E88B-DD2C-45E4-9583F154E358}"/>
          </ac:spMkLst>
        </pc:spChg>
      </pc:sldChg>
      <pc:sldChg chg="modSp mod">
        <pc:chgData name="Samuel BELLOT" userId="ea89b4e8-fe6d-4e9f-8b00-4490851a1e93" providerId="ADAL" clId="{8B63A4EC-7FA1-4CB8-B71A-751BA7D8C150}" dt="2024-12-19T11:05:15.552" v="32" actId="1038"/>
        <pc:sldMkLst>
          <pc:docMk/>
          <pc:sldMk cId="101622020" sldId="287"/>
        </pc:sldMkLst>
        <pc:spChg chg="mod">
          <ac:chgData name="Samuel BELLOT" userId="ea89b4e8-fe6d-4e9f-8b00-4490851a1e93" providerId="ADAL" clId="{8B63A4EC-7FA1-4CB8-B71A-751BA7D8C150}" dt="2024-12-19T11:05:15.552" v="32" actId="1038"/>
          <ac:spMkLst>
            <pc:docMk/>
            <pc:sldMk cId="101622020" sldId="287"/>
            <ac:spMk id="13" creationId="{62BFC826-D422-80CF-B085-4B062C262A3E}"/>
          </ac:spMkLst>
        </pc:spChg>
      </pc:sldChg>
      <pc:sldMasterChg chg="modSldLayout">
        <pc:chgData name="Samuel BELLOT" userId="ea89b4e8-fe6d-4e9f-8b00-4490851a1e93" providerId="ADAL" clId="{8B63A4EC-7FA1-4CB8-B71A-751BA7D8C150}" dt="2024-12-19T11:02:20.382" v="0" actId="20577"/>
        <pc:sldMasterMkLst>
          <pc:docMk/>
          <pc:sldMasterMk cId="497714275" sldId="2147483648"/>
        </pc:sldMasterMkLst>
        <pc:sldLayoutChg chg="modSp mod">
          <pc:chgData name="Samuel BELLOT" userId="ea89b4e8-fe6d-4e9f-8b00-4490851a1e93" providerId="ADAL" clId="{8B63A4EC-7FA1-4CB8-B71A-751BA7D8C150}" dt="2024-12-19T11:02:20.382" v="0" actId="20577"/>
          <pc:sldLayoutMkLst>
            <pc:docMk/>
            <pc:sldMasterMk cId="497714275" sldId="2147483648"/>
            <pc:sldLayoutMk cId="935728955" sldId="2147483654"/>
          </pc:sldLayoutMkLst>
          <pc:spChg chg="mod">
            <ac:chgData name="Samuel BELLOT" userId="ea89b4e8-fe6d-4e9f-8b00-4490851a1e93" providerId="ADAL" clId="{8B63A4EC-7FA1-4CB8-B71A-751BA7D8C150}" dt="2024-12-19T11:02:20.382" v="0" actId="20577"/>
            <ac:spMkLst>
              <pc:docMk/>
              <pc:sldMasterMk cId="497714275" sldId="2147483648"/>
              <pc:sldLayoutMk cId="935728955" sldId="2147483654"/>
              <ac:spMk id="29" creationId="{284BC5E5-D948-DE4B-5D7E-8D92F990F40B}"/>
            </ac:spMkLst>
          </pc:spChg>
        </pc:sldLayoutChg>
      </pc:sldMasterChg>
    </pc:docChg>
  </pc:docChgLst>
  <pc:docChgLst>
    <pc:chgData name="Erwann TISON" userId="908daaff-3091-4ef0-8315-94952acb7697" providerId="ADAL" clId="{589E44EB-C383-4B28-A83D-7D2D3E2727EC}"/>
    <pc:docChg chg="undo custSel modSld">
      <pc:chgData name="Erwann TISON" userId="908daaff-3091-4ef0-8315-94952acb7697" providerId="ADAL" clId="{589E44EB-C383-4B28-A83D-7D2D3E2727EC}" dt="2024-12-20T10:07:01.295" v="120" actId="1076"/>
      <pc:docMkLst>
        <pc:docMk/>
      </pc:docMkLst>
      <pc:sldChg chg="delSp modSp mod">
        <pc:chgData name="Erwann TISON" userId="908daaff-3091-4ef0-8315-94952acb7697" providerId="ADAL" clId="{589E44EB-C383-4B28-A83D-7D2D3E2727EC}" dt="2024-12-20T10:05:37.413" v="9" actId="478"/>
        <pc:sldMkLst>
          <pc:docMk/>
          <pc:sldMk cId="2521814416" sldId="273"/>
        </pc:sldMkLst>
        <pc:spChg chg="mod">
          <ac:chgData name="Erwann TISON" userId="908daaff-3091-4ef0-8315-94952acb7697" providerId="ADAL" clId="{589E44EB-C383-4B28-A83D-7D2D3E2727EC}" dt="2024-12-20T10:05:23.303" v="3" actId="1076"/>
          <ac:spMkLst>
            <pc:docMk/>
            <pc:sldMk cId="2521814416" sldId="273"/>
            <ac:spMk id="34" creationId="{241EFAEF-98F2-7A03-5CFE-7F47B29E2284}"/>
          </ac:spMkLst>
        </pc:spChg>
        <pc:spChg chg="mod">
          <ac:chgData name="Erwann TISON" userId="908daaff-3091-4ef0-8315-94952acb7697" providerId="ADAL" clId="{589E44EB-C383-4B28-A83D-7D2D3E2727EC}" dt="2024-12-20T10:05:18.077" v="2" actId="1076"/>
          <ac:spMkLst>
            <pc:docMk/>
            <pc:sldMk cId="2521814416" sldId="273"/>
            <ac:spMk id="40" creationId="{C93207FE-F13C-FA1F-15E7-5E7575C28715}"/>
          </ac:spMkLst>
        </pc:spChg>
        <pc:grpChg chg="mod">
          <ac:chgData name="Erwann TISON" userId="908daaff-3091-4ef0-8315-94952acb7697" providerId="ADAL" clId="{589E44EB-C383-4B28-A83D-7D2D3E2727EC}" dt="2024-12-20T10:05:14.116" v="1" actId="1076"/>
          <ac:grpSpMkLst>
            <pc:docMk/>
            <pc:sldMk cId="2521814416" sldId="273"/>
            <ac:grpSpMk id="21" creationId="{49CDB24D-C3D6-3B20-591C-24EDF900CC29}"/>
          </ac:grpSpMkLst>
        </pc:grpChg>
        <pc:picChg chg="mod">
          <ac:chgData name="Erwann TISON" userId="908daaff-3091-4ef0-8315-94952acb7697" providerId="ADAL" clId="{589E44EB-C383-4B28-A83D-7D2D3E2727EC}" dt="2024-12-20T10:05:26.301" v="4" actId="1076"/>
          <ac:picMkLst>
            <pc:docMk/>
            <pc:sldMk cId="2521814416" sldId="273"/>
            <ac:picMk id="25" creationId="{091B859C-069E-350A-76DC-2E093FC038C7}"/>
          </ac:picMkLst>
        </pc:picChg>
        <pc:picChg chg="mod">
          <ac:chgData name="Erwann TISON" userId="908daaff-3091-4ef0-8315-94952acb7697" providerId="ADAL" clId="{589E44EB-C383-4B28-A83D-7D2D3E2727EC}" dt="2024-12-20T10:05:30.935" v="5" actId="1076"/>
          <ac:picMkLst>
            <pc:docMk/>
            <pc:sldMk cId="2521814416" sldId="273"/>
            <ac:picMk id="39" creationId="{0A273DA4-E874-EAD5-29CF-5532BAAF172B}"/>
          </ac:picMkLst>
        </pc:picChg>
      </pc:sldChg>
      <pc:sldChg chg="modSp mod">
        <pc:chgData name="Erwann TISON" userId="908daaff-3091-4ef0-8315-94952acb7697" providerId="ADAL" clId="{589E44EB-C383-4B28-A83D-7D2D3E2727EC}" dt="2024-12-20T10:06:53.511" v="119" actId="1076"/>
        <pc:sldMkLst>
          <pc:docMk/>
          <pc:sldMk cId="1909979533" sldId="280"/>
        </pc:sldMkLst>
        <pc:spChg chg="mod">
          <ac:chgData name="Erwann TISON" userId="908daaff-3091-4ef0-8315-94952acb7697" providerId="ADAL" clId="{589E44EB-C383-4B28-A83D-7D2D3E2727EC}" dt="2024-12-20T10:06:00.795" v="70" actId="1035"/>
          <ac:spMkLst>
            <pc:docMk/>
            <pc:sldMk cId="1909979533" sldId="280"/>
            <ac:spMk id="2" creationId="{46EF443C-AF65-68A1-6172-53CB3469E5A5}"/>
          </ac:spMkLst>
        </pc:spChg>
        <pc:spChg chg="mod">
          <ac:chgData name="Erwann TISON" userId="908daaff-3091-4ef0-8315-94952acb7697" providerId="ADAL" clId="{589E44EB-C383-4B28-A83D-7D2D3E2727EC}" dt="2024-12-20T10:06:00.795" v="70" actId="1035"/>
          <ac:spMkLst>
            <pc:docMk/>
            <pc:sldMk cId="1909979533" sldId="280"/>
            <ac:spMk id="3" creationId="{E940DD5C-E88B-DD2C-45E4-9583F154E358}"/>
          </ac:spMkLst>
        </pc:spChg>
        <pc:spChg chg="mod">
          <ac:chgData name="Erwann TISON" userId="908daaff-3091-4ef0-8315-94952acb7697" providerId="ADAL" clId="{589E44EB-C383-4B28-A83D-7D2D3E2727EC}" dt="2024-12-20T10:06:12.838" v="96" actId="1035"/>
          <ac:spMkLst>
            <pc:docMk/>
            <pc:sldMk cId="1909979533" sldId="280"/>
            <ac:spMk id="5" creationId="{5B3F9135-D2E8-41CD-849A-0358F7EDCF8C}"/>
          </ac:spMkLst>
        </pc:spChg>
        <pc:spChg chg="mod">
          <ac:chgData name="Erwann TISON" userId="908daaff-3091-4ef0-8315-94952acb7697" providerId="ADAL" clId="{589E44EB-C383-4B28-A83D-7D2D3E2727EC}" dt="2024-12-20T10:06:53.511" v="119" actId="1076"/>
          <ac:spMkLst>
            <pc:docMk/>
            <pc:sldMk cId="1909979533" sldId="280"/>
            <ac:spMk id="6" creationId="{0DB33441-ED13-C340-371B-0A5EEA91F3B0}"/>
          </ac:spMkLst>
        </pc:spChg>
        <pc:spChg chg="mod">
          <ac:chgData name="Erwann TISON" userId="908daaff-3091-4ef0-8315-94952acb7697" providerId="ADAL" clId="{589E44EB-C383-4B28-A83D-7D2D3E2727EC}" dt="2024-12-20T10:06:12.838" v="96" actId="1035"/>
          <ac:spMkLst>
            <pc:docMk/>
            <pc:sldMk cId="1909979533" sldId="280"/>
            <ac:spMk id="8" creationId="{7B844DE4-6DF9-D356-A559-75B9AB659D70}"/>
          </ac:spMkLst>
        </pc:spChg>
        <pc:spChg chg="mod">
          <ac:chgData name="Erwann TISON" userId="908daaff-3091-4ef0-8315-94952acb7697" providerId="ADAL" clId="{589E44EB-C383-4B28-A83D-7D2D3E2727EC}" dt="2024-12-20T10:06:33.243" v="116" actId="1035"/>
          <ac:spMkLst>
            <pc:docMk/>
            <pc:sldMk cId="1909979533" sldId="280"/>
            <ac:spMk id="10" creationId="{D704B31D-3222-2BD9-A62D-C8A26BA11237}"/>
          </ac:spMkLst>
        </pc:spChg>
        <pc:spChg chg="mod">
          <ac:chgData name="Erwann TISON" userId="908daaff-3091-4ef0-8315-94952acb7697" providerId="ADAL" clId="{589E44EB-C383-4B28-A83D-7D2D3E2727EC}" dt="2024-12-20T10:05:48.807" v="34" actId="1036"/>
          <ac:spMkLst>
            <pc:docMk/>
            <pc:sldMk cId="1909979533" sldId="280"/>
            <ac:spMk id="13" creationId="{904ECCE0-35D4-4417-783B-1333E603B4A9}"/>
          </ac:spMkLst>
        </pc:spChg>
        <pc:spChg chg="mod">
          <ac:chgData name="Erwann TISON" userId="908daaff-3091-4ef0-8315-94952acb7697" providerId="ADAL" clId="{589E44EB-C383-4B28-A83D-7D2D3E2727EC}" dt="2024-12-20T10:05:48.807" v="34" actId="1036"/>
          <ac:spMkLst>
            <pc:docMk/>
            <pc:sldMk cId="1909979533" sldId="280"/>
            <ac:spMk id="16" creationId="{A7890E18-6601-D6B3-5C5B-F57211F69067}"/>
          </ac:spMkLst>
        </pc:spChg>
        <pc:spChg chg="mod">
          <ac:chgData name="Erwann TISON" userId="908daaff-3091-4ef0-8315-94952acb7697" providerId="ADAL" clId="{589E44EB-C383-4B28-A83D-7D2D3E2727EC}" dt="2024-12-20T10:06:00.795" v="70" actId="1035"/>
          <ac:spMkLst>
            <pc:docMk/>
            <pc:sldMk cId="1909979533" sldId="280"/>
            <ac:spMk id="34" creationId="{CF04E00A-60CB-7704-EC5A-43531FE9DCF8}"/>
          </ac:spMkLst>
        </pc:spChg>
        <pc:cxnChg chg="mod">
          <ac:chgData name="Erwann TISON" userId="908daaff-3091-4ef0-8315-94952acb7697" providerId="ADAL" clId="{589E44EB-C383-4B28-A83D-7D2D3E2727EC}" dt="2024-12-20T10:06:05.848" v="71" actId="1076"/>
          <ac:cxnSpMkLst>
            <pc:docMk/>
            <pc:sldMk cId="1909979533" sldId="280"/>
            <ac:cxnSpMk id="4" creationId="{95987E12-DD7E-DE8F-E706-223775C1D997}"/>
          </ac:cxnSpMkLst>
        </pc:cxnChg>
        <pc:cxnChg chg="mod">
          <ac:chgData name="Erwann TISON" userId="908daaff-3091-4ef0-8315-94952acb7697" providerId="ADAL" clId="{589E44EB-C383-4B28-A83D-7D2D3E2727EC}" dt="2024-12-20T10:06:20.306" v="97" actId="1076"/>
          <ac:cxnSpMkLst>
            <pc:docMk/>
            <pc:sldMk cId="1909979533" sldId="280"/>
            <ac:cxnSpMk id="9" creationId="{15EC266D-F7A4-3A66-E510-D0B9C83F1F8C}"/>
          </ac:cxnSpMkLst>
        </pc:cxnChg>
        <pc:cxnChg chg="mod">
          <ac:chgData name="Erwann TISON" userId="908daaff-3091-4ef0-8315-94952acb7697" providerId="ADAL" clId="{589E44EB-C383-4B28-A83D-7D2D3E2727EC}" dt="2024-12-20T10:06:49.616" v="118" actId="1076"/>
          <ac:cxnSpMkLst>
            <pc:docMk/>
            <pc:sldMk cId="1909979533" sldId="280"/>
            <ac:cxnSpMk id="12" creationId="{5F73D78E-244B-EDA6-AC22-F267DDF3BF1B}"/>
          </ac:cxnSpMkLst>
        </pc:cxnChg>
        <pc:cxnChg chg="mod">
          <ac:chgData name="Erwann TISON" userId="908daaff-3091-4ef0-8315-94952acb7697" providerId="ADAL" clId="{589E44EB-C383-4B28-A83D-7D2D3E2727EC}" dt="2024-12-20T10:06:24.677" v="98" actId="1076"/>
          <ac:cxnSpMkLst>
            <pc:docMk/>
            <pc:sldMk cId="1909979533" sldId="280"/>
            <ac:cxnSpMk id="26" creationId="{FADCA88B-D75C-01FC-BE13-DCD693D4F112}"/>
          </ac:cxnSpMkLst>
        </pc:cxnChg>
      </pc:sldChg>
      <pc:sldChg chg="modSp mod">
        <pc:chgData name="Erwann TISON" userId="908daaff-3091-4ef0-8315-94952acb7697" providerId="ADAL" clId="{589E44EB-C383-4B28-A83D-7D2D3E2727EC}" dt="2024-12-20T10:07:01.295" v="120" actId="1076"/>
        <pc:sldMkLst>
          <pc:docMk/>
          <pc:sldMk cId="101622020" sldId="287"/>
        </pc:sldMkLst>
        <pc:spChg chg="mod">
          <ac:chgData name="Erwann TISON" userId="908daaff-3091-4ef0-8315-94952acb7697" providerId="ADAL" clId="{589E44EB-C383-4B28-A83D-7D2D3E2727EC}" dt="2024-12-20T10:07:01.295" v="120" actId="1076"/>
          <ac:spMkLst>
            <pc:docMk/>
            <pc:sldMk cId="101622020" sldId="287"/>
            <ac:spMk id="59" creationId="{AED1F337-02B5-7107-B0D7-95E30DF9848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2" name="Image 1" descr="Une image contenant ciel, extérieur, personne&#10;&#10;Description générée automatiquement">
            <a:extLst>
              <a:ext uri="{FF2B5EF4-FFF2-40B4-BE49-F238E27FC236}">
                <a16:creationId xmlns:a16="http://schemas.microsoft.com/office/drawing/2014/main" id="{13EDF4D8-0AE9-16BD-DC17-70709F0A2D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44" y="3265654"/>
            <a:ext cx="7424116" cy="7326146"/>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69837" y="4088773"/>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83955" y="4087979"/>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94485" y="6865718"/>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45699" y="686420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Technicien(ne) de production eau potable</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3A4CACA3-C939-3B26-E6F0-222C66A3128F}"/>
              </a:ext>
            </a:extLst>
          </p:cNvPr>
          <p:cNvSpPr>
            <a:spLocks noGrp="1"/>
          </p:cNvSpPr>
          <p:nvPr>
            <p:ph type="body" sz="quarter" idx="16"/>
          </p:nvPr>
        </p:nvSpPr>
        <p:spPr/>
        <p:txBody>
          <a:bodyPr/>
          <a:lstStyle/>
          <a:p>
            <a:r>
              <a:rPr lang="fr-FR"/>
              <a:t>Filière Exploitation / technique</a:t>
            </a:r>
          </a:p>
          <a:p>
            <a:endParaRPr lang="fr-FR"/>
          </a:p>
        </p:txBody>
      </p:sp>
      <p:sp>
        <p:nvSpPr>
          <p:cNvPr id="15" name="Espace réservé du texte 14">
            <a:extLst>
              <a:ext uri="{FF2B5EF4-FFF2-40B4-BE49-F238E27FC236}">
                <a16:creationId xmlns:a16="http://schemas.microsoft.com/office/drawing/2014/main" id="{3A41398C-4583-DE6D-9182-9ADBF5380A75}"/>
              </a:ext>
            </a:extLst>
          </p:cNvPr>
          <p:cNvSpPr>
            <a:spLocks noGrp="1"/>
          </p:cNvSpPr>
          <p:nvPr>
            <p:ph type="body" sz="quarter" idx="21"/>
          </p:nvPr>
        </p:nvSpPr>
        <p:spPr/>
        <p:txBody>
          <a:bodyPr/>
          <a:lstStyle/>
          <a:p>
            <a:r>
              <a:rPr lang="fr-FR"/>
              <a:t>Famille métier Eau potable - Production</a:t>
            </a:r>
          </a:p>
        </p:txBody>
      </p:sp>
      <p:sp>
        <p:nvSpPr>
          <p:cNvPr id="18" name="Organigramme : Connecteur 17">
            <a:extLst>
              <a:ext uri="{FF2B5EF4-FFF2-40B4-BE49-F238E27FC236}">
                <a16:creationId xmlns:a16="http://schemas.microsoft.com/office/drawing/2014/main" id="{2FB9D010-6129-584D-9CCC-AAF695080C50}"/>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264D74CA-2775-2DA8-95C1-0782EE8ED50E}"/>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texte 13">
            <a:extLst>
              <a:ext uri="{FF2B5EF4-FFF2-40B4-BE49-F238E27FC236}">
                <a16:creationId xmlns:a16="http://schemas.microsoft.com/office/drawing/2014/main" id="{E13C46B2-030F-C2A4-938C-A045B0834049}"/>
              </a:ext>
            </a:extLst>
          </p:cNvPr>
          <p:cNvSpPr txBox="1">
            <a:spLocks/>
          </p:cNvSpPr>
          <p:nvPr/>
        </p:nvSpPr>
        <p:spPr>
          <a:xfrm>
            <a:off x="5453581" y="2645593"/>
            <a:ext cx="1222123" cy="29210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porteur</a:t>
            </a:r>
          </a:p>
        </p:txBody>
      </p:sp>
      <p:sp>
        <p:nvSpPr>
          <p:cNvPr id="3" name="Organigramme : Connecteur 2">
            <a:extLst>
              <a:ext uri="{FF2B5EF4-FFF2-40B4-BE49-F238E27FC236}">
                <a16:creationId xmlns:a16="http://schemas.microsoft.com/office/drawing/2014/main" id="{015120A8-D1A9-E11A-9487-CBA3E82D774E}"/>
              </a:ext>
            </a:extLst>
          </p:cNvPr>
          <p:cNvSpPr/>
          <p:nvPr/>
        </p:nvSpPr>
        <p:spPr>
          <a:xfrm>
            <a:off x="6675704" y="253835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a:t>Finalité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dirty="0">
                <a:solidFill>
                  <a:srgbClr val="1B4851"/>
                </a:solidFill>
                <a:latin typeface="Mont SemiBold Italic" pitchFamily="2" charset="0"/>
              </a:rPr>
              <a:t>Le technicien de production eau potable assure le bon fonctionnement et l'optimisation des installations de traitement d'eau potable, garantissant la qualité et la quantité d'eau distribuée aux usagers tout en respectant les normes sanitaires et environnementales en vigueur.</a:t>
            </a: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03316" y="5146571"/>
            <a:ext cx="3223758" cy="2455020"/>
          </a:xfrm>
        </p:spPr>
        <p:txBody>
          <a:bodyPr/>
          <a:lstStyle/>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Piloter et optimiser les process de production de l'eau potable</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Vérifier en permanence le bon fonctionnement de l’appareillage</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Contrôler la qualité de l'eau à toutes les étapes de la production</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Effectuer les réglages et ajustements nécessaires des installations</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Assurer la maintenance préventive et curative de premier niveau</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Gérer les stocks de produits de traitement et consommables</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Renseigner les outils de suivi de l’exploitation</a:t>
            </a:r>
          </a:p>
        </p:txBody>
      </p:sp>
      <p:sp>
        <p:nvSpPr>
          <p:cNvPr id="27" name="ZoneTexte 26">
            <a:extLst>
              <a:ext uri="{FF2B5EF4-FFF2-40B4-BE49-F238E27FC236}">
                <a16:creationId xmlns:a16="http://schemas.microsoft.com/office/drawing/2014/main" id="{C14B85C8-83F9-3C02-CCC5-8AC2CBD3BA86}"/>
              </a:ext>
            </a:extLst>
          </p:cNvPr>
          <p:cNvSpPr txBox="1"/>
          <p:nvPr/>
        </p:nvSpPr>
        <p:spPr>
          <a:xfrm>
            <a:off x="3126110" y="9990418"/>
            <a:ext cx="1307455"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Technicien de production eau potable</a:t>
            </a:r>
            <a:endParaRPr lang="fr-FR" sz="600" b="1" i="0">
              <a:solidFill>
                <a:srgbClr val="00A79B"/>
              </a:solidFill>
              <a:effectLst/>
              <a:latin typeface="Mont SemiBold" pitchFamily="2" charset="0"/>
            </a:endParaRPr>
          </a:p>
        </p:txBody>
      </p:sp>
      <p:sp>
        <p:nvSpPr>
          <p:cNvPr id="29" name="Espace réservé du texte 4">
            <a:extLst>
              <a:ext uri="{FF2B5EF4-FFF2-40B4-BE49-F238E27FC236}">
                <a16:creationId xmlns:a16="http://schemas.microsoft.com/office/drawing/2014/main" id="{65AB93BC-70C0-E53C-6066-1FC34EFC6322}"/>
              </a:ext>
            </a:extLst>
          </p:cNvPr>
          <p:cNvSpPr txBox="1">
            <a:spLocks/>
          </p:cNvSpPr>
          <p:nvPr/>
        </p:nvSpPr>
        <p:spPr>
          <a:xfrm>
            <a:off x="637431" y="7916103"/>
            <a:ext cx="4252661" cy="227100"/>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7430" y="8218902"/>
            <a:ext cx="6283879" cy="73074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Le(la) technicien(ne) de production eau potable peut également participer au traitement/assainissement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Il/Elle peut également participer à la maintenance préventive des équipements et assurer des opérations de maintenance corrective simples</a:t>
            </a:r>
          </a:p>
        </p:txBody>
      </p:sp>
      <p:grpSp>
        <p:nvGrpSpPr>
          <p:cNvPr id="21" name="Groupe 20">
            <a:extLst>
              <a:ext uri="{FF2B5EF4-FFF2-40B4-BE49-F238E27FC236}">
                <a16:creationId xmlns:a16="http://schemas.microsoft.com/office/drawing/2014/main" id="{49CDB24D-C3D6-3B20-591C-24EDF900CC29}"/>
              </a:ext>
            </a:extLst>
          </p:cNvPr>
          <p:cNvGrpSpPr/>
          <p:nvPr/>
        </p:nvGrpSpPr>
        <p:grpSpPr>
          <a:xfrm>
            <a:off x="4066640" y="1904332"/>
            <a:ext cx="3227295" cy="2847188"/>
            <a:chOff x="4066640" y="1904332"/>
            <a:chExt cx="3227295" cy="2847188"/>
          </a:xfrm>
        </p:grpSpPr>
        <p:sp>
          <p:nvSpPr>
            <p:cNvPr id="23" name="Rectangle 22">
              <a:extLst>
                <a:ext uri="{FF2B5EF4-FFF2-40B4-BE49-F238E27FC236}">
                  <a16:creationId xmlns:a16="http://schemas.microsoft.com/office/drawing/2014/main" id="{5077C7DD-B32F-C3A5-A4C6-AB64BF3220F8}"/>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F2E7CBDB-72BD-0195-857B-2FF3F294FECF}"/>
                </a:ext>
              </a:extLst>
            </p:cNvPr>
            <p:cNvPicPr>
              <a:picLocks noChangeAspect="1"/>
            </p:cNvPicPr>
            <p:nvPr/>
          </p:nvPicPr>
          <p:blipFill>
            <a:blip r:embed="rId2"/>
            <a:stretch>
              <a:fillRect/>
            </a:stretch>
          </p:blipFill>
          <p:spPr>
            <a:xfrm>
              <a:off x="4175145" y="2007459"/>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091B859C-069E-350A-76DC-2E093FC038C7}"/>
                </a:ext>
              </a:extLst>
            </p:cNvPr>
            <p:cNvPicPr>
              <a:picLocks noChangeAspect="1"/>
            </p:cNvPicPr>
            <p:nvPr/>
          </p:nvPicPr>
          <p:blipFill>
            <a:blip r:embed="rId3"/>
            <a:stretch>
              <a:fillRect/>
            </a:stretch>
          </p:blipFill>
          <p:spPr>
            <a:xfrm>
              <a:off x="4290924" y="2650863"/>
              <a:ext cx="317500" cy="317500"/>
            </a:xfrm>
            <a:prstGeom prst="rect">
              <a:avLst/>
            </a:prstGeom>
          </p:spPr>
        </p:pic>
        <p:sp>
          <p:nvSpPr>
            <p:cNvPr id="33" name="Espace réservé du texte 27">
              <a:extLst>
                <a:ext uri="{FF2B5EF4-FFF2-40B4-BE49-F238E27FC236}">
                  <a16:creationId xmlns:a16="http://schemas.microsoft.com/office/drawing/2014/main" id="{0503837E-7DBF-EFE0-0463-58E96F3A068D}"/>
                </a:ext>
              </a:extLst>
            </p:cNvPr>
            <p:cNvSpPr txBox="1">
              <a:spLocks/>
            </p:cNvSpPr>
            <p:nvPr/>
          </p:nvSpPr>
          <p:spPr>
            <a:xfrm>
              <a:off x="4720565" y="1979632"/>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a:solidFill>
                    <a:srgbClr val="3C3C3B"/>
                  </a:solidFill>
                  <a:effectLst/>
                  <a:latin typeface="Mont Bold"/>
                </a:rPr>
                <a:t>Branche :</a:t>
              </a:r>
              <a:r>
                <a:rPr lang="fr-FR" sz="1200">
                  <a:solidFill>
                    <a:srgbClr val="1B4851"/>
                  </a:solidFill>
                  <a:effectLst/>
                  <a:latin typeface="Mont Bold"/>
                </a:rPr>
                <a:t> </a:t>
              </a:r>
              <a:br>
                <a:rPr lang="fr-FR" sz="1200" b="1">
                  <a:effectLst/>
                  <a:latin typeface="Mont Bold" pitchFamily="2" charset="0"/>
                </a:rPr>
              </a:br>
              <a:r>
                <a:rPr lang="fr-FR" sz="1200">
                  <a:solidFill>
                    <a:srgbClr val="1B4851"/>
                  </a:solidFill>
                  <a:effectLst/>
                  <a:latin typeface="Mont SemiBold"/>
                </a:rPr>
                <a:t>Services de l’eau et d’assainissement </a:t>
              </a:r>
              <a:endParaRPr lang="fr-FR" sz="1200">
                <a:solidFill>
                  <a:srgbClr val="1B4851"/>
                </a:solidFill>
                <a:effectLst/>
              </a:endParaRPr>
            </a:p>
          </p:txBody>
        </p:sp>
        <p:sp>
          <p:nvSpPr>
            <p:cNvPr id="34" name="Espace réservé du texte 27">
              <a:extLst>
                <a:ext uri="{FF2B5EF4-FFF2-40B4-BE49-F238E27FC236}">
                  <a16:creationId xmlns:a16="http://schemas.microsoft.com/office/drawing/2014/main" id="{241EFAEF-98F2-7A03-5CFE-7F47B29E2284}"/>
                </a:ext>
              </a:extLst>
            </p:cNvPr>
            <p:cNvSpPr txBox="1">
              <a:spLocks/>
            </p:cNvSpPr>
            <p:nvPr/>
          </p:nvSpPr>
          <p:spPr>
            <a:xfrm>
              <a:off x="4696005" y="2677819"/>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solidFill>
                    <a:srgbClr val="1B4851"/>
                  </a:solidFill>
                  <a:latin typeface="Mont SemiBold"/>
                </a:rPr>
                <a:t>Eau potable - Production</a:t>
              </a:r>
              <a:endParaRPr lang="fr-FR" sz="1200" dirty="0">
                <a:solidFill>
                  <a:srgbClr val="3C3C3B"/>
                </a:solidFill>
                <a:effectLst/>
                <a:latin typeface="Mont SemiBold"/>
              </a:endParaRPr>
            </a:p>
          </p:txBody>
        </p:sp>
        <p:pic>
          <p:nvPicPr>
            <p:cNvPr id="37" name="Image 36">
              <a:extLst>
                <a:ext uri="{FF2B5EF4-FFF2-40B4-BE49-F238E27FC236}">
                  <a16:creationId xmlns:a16="http://schemas.microsoft.com/office/drawing/2014/main" id="{2F83322F-4428-6E10-ACDF-33BD1FC4BA8E}"/>
                </a:ext>
              </a:extLst>
            </p:cNvPr>
            <p:cNvPicPr>
              <a:picLocks noChangeAspect="1"/>
            </p:cNvPicPr>
            <p:nvPr/>
          </p:nvPicPr>
          <p:blipFill>
            <a:blip r:embed="rId4"/>
            <a:stretch>
              <a:fillRect/>
            </a:stretch>
          </p:blipFill>
          <p:spPr>
            <a:xfrm>
              <a:off x="4295795" y="4013858"/>
              <a:ext cx="266700" cy="266700"/>
            </a:xfrm>
            <a:prstGeom prst="rect">
              <a:avLst/>
            </a:prstGeom>
          </p:spPr>
        </p:pic>
      </p:grpSp>
      <p:pic>
        <p:nvPicPr>
          <p:cNvPr id="39" name="Image 38">
            <a:extLst>
              <a:ext uri="{FF2B5EF4-FFF2-40B4-BE49-F238E27FC236}">
                <a16:creationId xmlns:a16="http://schemas.microsoft.com/office/drawing/2014/main" id="{0A273DA4-E874-EAD5-29CF-5532BAAF172B}"/>
              </a:ext>
            </a:extLst>
          </p:cNvPr>
          <p:cNvPicPr>
            <a:picLocks noChangeAspect="1"/>
          </p:cNvPicPr>
          <p:nvPr/>
        </p:nvPicPr>
        <p:blipFill>
          <a:blip r:embed="rId4"/>
          <a:stretch>
            <a:fillRect/>
          </a:stretch>
        </p:blipFill>
        <p:spPr>
          <a:xfrm>
            <a:off x="4283010" y="3340481"/>
            <a:ext cx="266700" cy="266700"/>
          </a:xfrm>
          <a:prstGeom prst="rect">
            <a:avLst/>
          </a:prstGeom>
        </p:spPr>
      </p:pic>
      <p:sp>
        <p:nvSpPr>
          <p:cNvPr id="40" name="Espace réservé du texte 27">
            <a:extLst>
              <a:ext uri="{FF2B5EF4-FFF2-40B4-BE49-F238E27FC236}">
                <a16:creationId xmlns:a16="http://schemas.microsoft.com/office/drawing/2014/main" id="{C93207FE-F13C-FA1F-15E7-5E7575C28715}"/>
              </a:ext>
            </a:extLst>
          </p:cNvPr>
          <p:cNvSpPr txBox="1">
            <a:spLocks/>
          </p:cNvSpPr>
          <p:nvPr/>
        </p:nvSpPr>
        <p:spPr>
          <a:xfrm>
            <a:off x="4696005" y="3205140"/>
            <a:ext cx="223502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d’exploitation</a:t>
            </a:r>
          </a:p>
        </p:txBody>
      </p:sp>
      <p:pic>
        <p:nvPicPr>
          <p:cNvPr id="36" name="Espace réservé pour une image  40" descr="Une image contenant habits, personne, plein air, Col bleu&#10;&#10;Description générée automatiquement">
            <a:extLst>
              <a:ext uri="{FF2B5EF4-FFF2-40B4-BE49-F238E27FC236}">
                <a16:creationId xmlns:a16="http://schemas.microsoft.com/office/drawing/2014/main" id="{4F9A5E53-CFBA-4212-7FB6-413F92C6DD6D}"/>
              </a:ext>
            </a:extLst>
          </p:cNvPr>
          <p:cNvPicPr>
            <a:picLocks noChangeAspect="1"/>
          </p:cNvPicPr>
          <p:nvPr/>
        </p:nvPicPr>
        <p:blipFill>
          <a:blip r:embed="rId5"/>
          <a:srcRect t="967" b="967"/>
          <a:stretch>
            <a:fillRect/>
          </a:stretch>
        </p:blipFill>
        <p:spPr>
          <a:xfrm>
            <a:off x="628650" y="649288"/>
            <a:ext cx="1440535" cy="938212"/>
          </a:xfrm>
          <a:prstGeom prst="rect">
            <a:avLst/>
          </a:prstGeom>
        </p:spPr>
      </p:pic>
      <p:pic>
        <p:nvPicPr>
          <p:cNvPr id="41" name="Espace réservé pour une image  47" descr="Une image contenant personne, habits, vêtements de travail, Col bleu&#10;&#10;Description générée automatiquement">
            <a:extLst>
              <a:ext uri="{FF2B5EF4-FFF2-40B4-BE49-F238E27FC236}">
                <a16:creationId xmlns:a16="http://schemas.microsoft.com/office/drawing/2014/main" id="{ACB1431D-37F6-1491-475C-813CB8F3EC34}"/>
              </a:ext>
            </a:extLst>
          </p:cNvPr>
          <p:cNvPicPr>
            <a:picLocks noChangeAspect="1"/>
          </p:cNvPicPr>
          <p:nvPr/>
        </p:nvPicPr>
        <p:blipFill>
          <a:blip r:embed="rId6"/>
          <a:srcRect l="30292" r="30292"/>
          <a:stretch>
            <a:fillRect/>
          </a:stretch>
        </p:blipFill>
        <p:spPr>
          <a:xfrm>
            <a:off x="4624891" y="656551"/>
            <a:ext cx="686154" cy="938212"/>
          </a:xfrm>
          <a:prstGeom prst="rect">
            <a:avLst/>
          </a:prstGeom>
        </p:spPr>
      </p:pic>
      <p:pic>
        <p:nvPicPr>
          <p:cNvPr id="42" name="Espace réservé pour une image  45" descr="Une image contenant habits, personne, ciel, plein air&#10;&#10;Description générée automatiquement">
            <a:extLst>
              <a:ext uri="{FF2B5EF4-FFF2-40B4-BE49-F238E27FC236}">
                <a16:creationId xmlns:a16="http://schemas.microsoft.com/office/drawing/2014/main" id="{65541DE0-ABB8-99D8-68E2-F7376421B95E}"/>
              </a:ext>
            </a:extLst>
          </p:cNvPr>
          <p:cNvPicPr>
            <a:picLocks noChangeAspect="1"/>
          </p:cNvPicPr>
          <p:nvPr/>
        </p:nvPicPr>
        <p:blipFill>
          <a:blip r:embed="rId7"/>
          <a:srcRect l="6685" r="6685"/>
          <a:stretch>
            <a:fillRect/>
          </a:stretch>
        </p:blipFill>
        <p:spPr>
          <a:xfrm>
            <a:off x="3027267" y="654830"/>
            <a:ext cx="1447028" cy="938212"/>
          </a:xfrm>
          <a:prstGeom prst="rect">
            <a:avLst/>
          </a:prstGeom>
        </p:spPr>
      </p:pic>
      <p:pic>
        <p:nvPicPr>
          <p:cNvPr id="44" name="Espace réservé pour une image  11" descr="Une image contenant plein air, route, habits, roue&#10;&#10;Description générée automatiquement">
            <a:extLst>
              <a:ext uri="{FF2B5EF4-FFF2-40B4-BE49-F238E27FC236}">
                <a16:creationId xmlns:a16="http://schemas.microsoft.com/office/drawing/2014/main" id="{4C0F37BD-BAF1-3AFE-E890-353543547107}"/>
              </a:ext>
            </a:extLst>
          </p:cNvPr>
          <p:cNvPicPr>
            <a:picLocks noChangeAspect="1"/>
          </p:cNvPicPr>
          <p:nvPr/>
        </p:nvPicPr>
        <p:blipFill>
          <a:blip r:embed="rId8"/>
          <a:srcRect t="1154" b="1154"/>
          <a:stretch>
            <a:fillRect/>
          </a:stretch>
        </p:blipFill>
        <p:spPr>
          <a:xfrm>
            <a:off x="5461643" y="655817"/>
            <a:ext cx="1439604" cy="938212"/>
          </a:xfrm>
          <a:prstGeom prst="rect">
            <a:avLst/>
          </a:prstGeom>
        </p:spPr>
      </p:pic>
      <p:pic>
        <p:nvPicPr>
          <p:cNvPr id="45" name="Espace réservé pour une image  16" descr="Une image contenant habits, personne, plein air, Col bleu&#10;&#10;Description générée automatiquement">
            <a:extLst>
              <a:ext uri="{FF2B5EF4-FFF2-40B4-BE49-F238E27FC236}">
                <a16:creationId xmlns:a16="http://schemas.microsoft.com/office/drawing/2014/main" id="{C60B86E8-9679-95E0-A64F-EE44CFA5F2EC}"/>
              </a:ext>
            </a:extLst>
          </p:cNvPr>
          <p:cNvPicPr>
            <a:picLocks noChangeAspect="1"/>
          </p:cNvPicPr>
          <p:nvPr/>
        </p:nvPicPr>
        <p:blipFill>
          <a:blip r:embed="rId9"/>
          <a:srcRect t="2392" b="2392"/>
          <a:stretch>
            <a:fillRect/>
          </a:stretch>
        </p:blipFill>
        <p:spPr>
          <a:xfrm>
            <a:off x="2219781" y="654830"/>
            <a:ext cx="656890" cy="938212"/>
          </a:xfrm>
          <a:prstGeom prst="rect">
            <a:avLst/>
          </a:prstGeom>
        </p:spPr>
      </p:pic>
      <p:sp>
        <p:nvSpPr>
          <p:cNvPr id="7" name="Espace réservé du texte 27">
            <a:extLst>
              <a:ext uri="{FF2B5EF4-FFF2-40B4-BE49-F238E27FC236}">
                <a16:creationId xmlns:a16="http://schemas.microsoft.com/office/drawing/2014/main" id="{C4E65A57-FAF4-03F6-26E8-BD3FB7480913}"/>
              </a:ext>
            </a:extLst>
          </p:cNvPr>
          <p:cNvSpPr txBox="1">
            <a:spLocks/>
          </p:cNvSpPr>
          <p:nvPr/>
        </p:nvSpPr>
        <p:spPr>
          <a:xfrm>
            <a:off x="4683708" y="3985834"/>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K2301 - Distribution et assainissement d'eau</a:t>
            </a:r>
            <a:endParaRPr lang="fr-FR" sz="1200" dirty="0">
              <a:solidFill>
                <a:srgbClr val="3C3C3B"/>
              </a:solidFill>
              <a:effectLst/>
              <a:latin typeface="Mont SemiBold"/>
            </a:endParaRPr>
          </a:p>
        </p:txBody>
      </p:sp>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1D792DA6-C550-D895-E839-D2F33129EA32}"/>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CF04E00A-60CB-7704-EC5A-43531FE9DCF8}"/>
              </a:ext>
            </a:extLst>
          </p:cNvPr>
          <p:cNvSpPr>
            <a:spLocks noGrp="1"/>
          </p:cNvSpPr>
          <p:nvPr>
            <p:ph type="body" sz="quarter" idx="27"/>
          </p:nvPr>
        </p:nvSpPr>
        <p:spPr>
          <a:xfrm>
            <a:off x="652497" y="1026290"/>
            <a:ext cx="6290796" cy="243808"/>
          </a:xfrm>
        </p:spPr>
        <p:txBody>
          <a:bodyPr/>
          <a:lstStyle/>
          <a:p>
            <a:r>
              <a:rPr lang="fr-FR"/>
              <a:t>Compétences</a:t>
            </a:r>
          </a:p>
        </p:txBody>
      </p:sp>
      <p:sp>
        <p:nvSpPr>
          <p:cNvPr id="60" name="ZoneTexte 59">
            <a:extLst>
              <a:ext uri="{FF2B5EF4-FFF2-40B4-BE49-F238E27FC236}">
                <a16:creationId xmlns:a16="http://schemas.microsoft.com/office/drawing/2014/main" id="{DE463660-8FBF-47CF-8544-F6D97D7D0914}"/>
              </a:ext>
            </a:extLst>
          </p:cNvPr>
          <p:cNvSpPr txBox="1"/>
          <p:nvPr/>
        </p:nvSpPr>
        <p:spPr>
          <a:xfrm>
            <a:off x="3126110" y="9990418"/>
            <a:ext cx="1307455"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Technicien de production eau potable</a:t>
            </a:r>
            <a:endParaRPr lang="fr-FR" sz="600" b="1" i="0">
              <a:solidFill>
                <a:srgbClr val="00A79B"/>
              </a:solidFill>
              <a:effectLst/>
              <a:latin typeface="Mont SemiBold" pitchFamily="2" charset="0"/>
            </a:endParaRPr>
          </a:p>
        </p:txBody>
      </p:sp>
      <p:sp>
        <p:nvSpPr>
          <p:cNvPr id="2" name="Rectangle 1">
            <a:extLst>
              <a:ext uri="{FF2B5EF4-FFF2-40B4-BE49-F238E27FC236}">
                <a16:creationId xmlns:a16="http://schemas.microsoft.com/office/drawing/2014/main" id="{46EF443C-AF65-68A1-6172-53CB3469E5A5}"/>
              </a:ext>
            </a:extLst>
          </p:cNvPr>
          <p:cNvSpPr/>
          <p:nvPr/>
        </p:nvSpPr>
        <p:spPr>
          <a:xfrm>
            <a:off x="639661" y="1415525"/>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Piloter une unité de production d’eau potable</a:t>
            </a:r>
          </a:p>
          <a:p>
            <a:r>
              <a:rPr lang="fr-FR" sz="800" b="1" i="1">
                <a:solidFill>
                  <a:schemeClr val="tx1"/>
                </a:solidFill>
                <a:latin typeface="Mont SemiBold Italic"/>
              </a:rPr>
              <a:t>(Correspondance ROME :  Gérer la chaîne de valeur opérationnelle)</a:t>
            </a:r>
          </a:p>
        </p:txBody>
      </p:sp>
      <p:sp>
        <p:nvSpPr>
          <p:cNvPr id="3" name="Espace réservé du texte 5">
            <a:extLst>
              <a:ext uri="{FF2B5EF4-FFF2-40B4-BE49-F238E27FC236}">
                <a16:creationId xmlns:a16="http://schemas.microsoft.com/office/drawing/2014/main" id="{E940DD5C-E88B-DD2C-45E4-9583F154E358}"/>
              </a:ext>
            </a:extLst>
          </p:cNvPr>
          <p:cNvSpPr txBox="1">
            <a:spLocks/>
          </p:cNvSpPr>
          <p:nvPr/>
        </p:nvSpPr>
        <p:spPr>
          <a:xfrm>
            <a:off x="667534" y="1808702"/>
            <a:ext cx="6214164" cy="9486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Mettre en œuvre les étapes de production d’eau potable, en tenant compte des caractéristiques de l’eau brute et en respectant les bonnes pratiques d’usage des équipements et produits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Surveiller le bon fonctionnement des installations et de la production dans le cadre d’inspections de terrain ou à l’aide des logiciels de supervision à distance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Utiliser et paramétrer des instruments de mesure pour surveiller les paramètres (pH, turbidité, chlore résiduel, etc.)</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Communiquer et collaborer avec les agents, les autres techniciens, les ingénieurs et responsables pour garantir la continuité et la qualité de la production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Gérer et contrôler les stocks de réactifs et consommables nécessaires aux traitements dans le respect des règles budgétaires et procédures d’achats de l’entreprise</a:t>
            </a:r>
          </a:p>
          <a:p>
            <a:pPr marL="171450" indent="-171450" algn="just">
              <a:lnSpc>
                <a:spcPct val="100000"/>
              </a:lnSpc>
              <a:spcBef>
                <a:spcPts val="0"/>
              </a:spcBef>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a:p>
            <a:pPr marL="171450" indent="-171450" algn="just">
              <a:lnSpc>
                <a:spcPct val="100000"/>
              </a:lnSpc>
              <a:spcBef>
                <a:spcPts val="0"/>
              </a:spcBef>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p:txBody>
      </p:sp>
      <p:cxnSp>
        <p:nvCxnSpPr>
          <p:cNvPr id="4" name="Connecteur droit 3">
            <a:extLst>
              <a:ext uri="{FF2B5EF4-FFF2-40B4-BE49-F238E27FC236}">
                <a16:creationId xmlns:a16="http://schemas.microsoft.com/office/drawing/2014/main" id="{95987E12-DD7E-DE8F-E706-223775C1D997}"/>
              </a:ext>
            </a:extLst>
          </p:cNvPr>
          <p:cNvCxnSpPr>
            <a:cxnSpLocks/>
          </p:cNvCxnSpPr>
          <p:nvPr/>
        </p:nvCxnSpPr>
        <p:spPr>
          <a:xfrm>
            <a:off x="637459" y="3874177"/>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B3F9135-D2E8-41CD-849A-0358F7EDCF8C}"/>
              </a:ext>
            </a:extLst>
          </p:cNvPr>
          <p:cNvSpPr/>
          <p:nvPr/>
        </p:nvSpPr>
        <p:spPr>
          <a:xfrm>
            <a:off x="662941" y="4171827"/>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Réaliser ou organiser des interventions de maintenance</a:t>
            </a:r>
          </a:p>
          <a:p>
            <a:r>
              <a:rPr lang="fr-FR" sz="800" b="1" i="1">
                <a:solidFill>
                  <a:schemeClr val="tx1"/>
                </a:solidFill>
                <a:latin typeface="Mont SemiBold Italic"/>
              </a:rPr>
              <a:t>(Correspondance ROME :  Réaliser une opération de maintenance d’un équipement)</a:t>
            </a:r>
          </a:p>
        </p:txBody>
      </p:sp>
      <p:sp>
        <p:nvSpPr>
          <p:cNvPr id="8" name="Espace réservé du texte 5">
            <a:extLst>
              <a:ext uri="{FF2B5EF4-FFF2-40B4-BE49-F238E27FC236}">
                <a16:creationId xmlns:a16="http://schemas.microsoft.com/office/drawing/2014/main" id="{7B844DE4-6DF9-D356-A559-75B9AB659D70}"/>
              </a:ext>
            </a:extLst>
          </p:cNvPr>
          <p:cNvSpPr txBox="1">
            <a:spLocks/>
          </p:cNvSpPr>
          <p:nvPr/>
        </p:nvSpPr>
        <p:spPr>
          <a:xfrm>
            <a:off x="667532" y="4618767"/>
            <a:ext cx="6250279" cy="825423"/>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la maintenance de premier niveau sur les équipements de son site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Diagnostiquer les pannes, identifier les pièces défectueuses et établir des demandes d'intervention pour les réparations complexes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Collaborer avec les équipes de maintenance pour la planification et la réalisation des travaux d’entretien majeur</a:t>
            </a:r>
          </a:p>
        </p:txBody>
      </p:sp>
      <p:cxnSp>
        <p:nvCxnSpPr>
          <p:cNvPr id="9" name="Connecteur droit 8">
            <a:extLst>
              <a:ext uri="{FF2B5EF4-FFF2-40B4-BE49-F238E27FC236}">
                <a16:creationId xmlns:a16="http://schemas.microsoft.com/office/drawing/2014/main" id="{15EC266D-F7A4-3A66-E510-D0B9C83F1F8C}"/>
              </a:ext>
            </a:extLst>
          </p:cNvPr>
          <p:cNvCxnSpPr>
            <a:cxnSpLocks/>
          </p:cNvCxnSpPr>
          <p:nvPr/>
        </p:nvCxnSpPr>
        <p:spPr>
          <a:xfrm>
            <a:off x="662941" y="563885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704B31D-3222-2BD9-A62D-C8A26BA11237}"/>
              </a:ext>
            </a:extLst>
          </p:cNvPr>
          <p:cNvSpPr/>
          <p:nvPr/>
        </p:nvSpPr>
        <p:spPr>
          <a:xfrm>
            <a:off x="652497" y="584527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Prévenir les risques professionnels, sanitaires et environnementaux</a:t>
            </a:r>
          </a:p>
          <a:p>
            <a:r>
              <a:rPr lang="fr-FR" sz="800" b="1" i="1">
                <a:solidFill>
                  <a:schemeClr val="tx1"/>
                </a:solidFill>
                <a:latin typeface="Mont SemiBold Italic"/>
              </a:rPr>
              <a:t>(Correspondance ROME :  Piloter la gestion des risques / Gérer une situation d'urgence)</a:t>
            </a:r>
          </a:p>
        </p:txBody>
      </p:sp>
      <p:cxnSp>
        <p:nvCxnSpPr>
          <p:cNvPr id="12" name="Connecteur droit 11">
            <a:extLst>
              <a:ext uri="{FF2B5EF4-FFF2-40B4-BE49-F238E27FC236}">
                <a16:creationId xmlns:a16="http://schemas.microsoft.com/office/drawing/2014/main" id="{5F73D78E-244B-EDA6-AC22-F267DDF3BF1B}"/>
              </a:ext>
            </a:extLst>
          </p:cNvPr>
          <p:cNvCxnSpPr>
            <a:cxnSpLocks/>
          </p:cNvCxnSpPr>
          <p:nvPr/>
        </p:nvCxnSpPr>
        <p:spPr>
          <a:xfrm>
            <a:off x="596942" y="7364549"/>
            <a:ext cx="6244237"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04ECCE0-35D4-4417-783B-1333E603B4A9}"/>
              </a:ext>
            </a:extLst>
          </p:cNvPr>
          <p:cNvSpPr/>
          <p:nvPr/>
        </p:nvSpPr>
        <p:spPr>
          <a:xfrm>
            <a:off x="637459" y="7641982"/>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Suivre et analyser les données de l’activité</a:t>
            </a:r>
          </a:p>
          <a:p>
            <a:r>
              <a:rPr lang="fr-FR" sz="800" b="1" i="1" dirty="0">
                <a:solidFill>
                  <a:schemeClr val="tx1"/>
                </a:solidFill>
                <a:latin typeface="Mont SemiBold Italic"/>
              </a:rPr>
              <a:t>(Correspondance ROME :  Collecter et analyser des données, des informations)</a:t>
            </a:r>
          </a:p>
        </p:txBody>
      </p:sp>
      <p:sp>
        <p:nvSpPr>
          <p:cNvPr id="16" name="Espace réservé du texte 5">
            <a:extLst>
              <a:ext uri="{FF2B5EF4-FFF2-40B4-BE49-F238E27FC236}">
                <a16:creationId xmlns:a16="http://schemas.microsoft.com/office/drawing/2014/main" id="{A7890E18-6601-D6B3-5C5B-F57211F69067}"/>
              </a:ext>
            </a:extLst>
          </p:cNvPr>
          <p:cNvSpPr txBox="1">
            <a:spLocks/>
          </p:cNvSpPr>
          <p:nvPr/>
        </p:nvSpPr>
        <p:spPr>
          <a:xfrm>
            <a:off x="693969" y="8088922"/>
            <a:ext cx="6280352" cy="64830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Interpréter les informations de mesure pour optimiser les taux de traitements afin de garantir la qualité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Renseigner les registres d’exploitation pour garantir la traçabilité des opérations (mesures réalisées, réactifs utilisés…)</a:t>
            </a:r>
          </a:p>
        </p:txBody>
      </p:sp>
      <p:cxnSp>
        <p:nvCxnSpPr>
          <p:cNvPr id="26" name="Connecteur droit 25">
            <a:extLst>
              <a:ext uri="{FF2B5EF4-FFF2-40B4-BE49-F238E27FC236}">
                <a16:creationId xmlns:a16="http://schemas.microsoft.com/office/drawing/2014/main" id="{FADCA88B-D75C-01FC-BE13-DCD693D4F112}"/>
              </a:ext>
            </a:extLst>
          </p:cNvPr>
          <p:cNvCxnSpPr>
            <a:cxnSpLocks/>
          </p:cNvCxnSpPr>
          <p:nvPr/>
        </p:nvCxnSpPr>
        <p:spPr>
          <a:xfrm>
            <a:off x="652497" y="9175938"/>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0DB33441-ED13-C340-371B-0A5EEA91F3B0}"/>
              </a:ext>
            </a:extLst>
          </p:cNvPr>
          <p:cNvSpPr txBox="1">
            <a:spLocks/>
          </p:cNvSpPr>
          <p:nvPr/>
        </p:nvSpPr>
        <p:spPr>
          <a:xfrm>
            <a:off x="701257" y="6387120"/>
            <a:ext cx="6203720" cy="58126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réglementations en matière d’environnement, d’hygiène et de sécurité applicables aux activités de production d’eau potable (eaux destinées à la consommation humaine)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règles QHSSE pour assurer la sécurité des opérations et des équipes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Réagir rapidement aux incidents pour limiter l’impact environnemental et assurer la sécurité du site</a:t>
            </a:r>
          </a:p>
        </p:txBody>
      </p: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usine de production d'eau potable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Horaires postés possibles (3x8) pour assurer une continuité de service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Astreintes (nuits,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Port d’équipements de protection individuelle</a:t>
            </a:r>
            <a:endParaRPr lang="fr-FR" b="0" dirty="0">
              <a:solidFill>
                <a:srgbClr val="1B4851"/>
              </a:solidFill>
              <a:effectLst/>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8441" y="2873799"/>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Titre professionnel - Technicien(ne) de traitement des eaux (niveau 4)</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 Métiers de l’eau</a:t>
            </a:r>
            <a:endParaRPr lang="fr-FR" sz="1000" b="0" dirty="0">
              <a:solidFill>
                <a:srgbClr val="1B4851"/>
              </a:solidFill>
              <a:highlight>
                <a:srgbClr val="FFFF00"/>
              </a:highlight>
              <a:latin typeface="Mont" panose="00000700000000000000" pitchFamily="50" charset="0"/>
            </a:endParaRP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BTSA - Gestion et maîtrise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Professionnelle - Génie des procédés pour l'environnement </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 Génie Biologique : Sciences de l'environnement et écotechnologies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 Terre, Eau, Environnement</a:t>
            </a: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8706" y="2521180"/>
            <a:ext cx="6290796" cy="243808"/>
          </a:xfrm>
        </p:spPr>
        <p:txBody>
          <a:bodyPr/>
          <a:lstStyle/>
          <a:p>
            <a:r>
              <a:rPr lang="fr-FR"/>
              <a:t>Voies d’accès au métier</a:t>
            </a:r>
          </a:p>
        </p:txBody>
      </p:sp>
      <p:sp>
        <p:nvSpPr>
          <p:cNvPr id="11" name="ZoneTexte 10">
            <a:extLst>
              <a:ext uri="{FF2B5EF4-FFF2-40B4-BE49-F238E27FC236}">
                <a16:creationId xmlns:a16="http://schemas.microsoft.com/office/drawing/2014/main" id="{B0EA48B3-4EA5-BC7E-FFA8-9EA58EE2FBB4}"/>
              </a:ext>
            </a:extLst>
          </p:cNvPr>
          <p:cNvSpPr txBox="1"/>
          <p:nvPr/>
        </p:nvSpPr>
        <p:spPr>
          <a:xfrm>
            <a:off x="3126110" y="9990418"/>
            <a:ext cx="1307455"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Technicien de production eau potable</a:t>
            </a:r>
            <a:endParaRPr lang="fr-FR" sz="600" b="1" i="0">
              <a:solidFill>
                <a:srgbClr val="00A79B"/>
              </a:solidFill>
              <a:effectLst/>
              <a:latin typeface="Mont SemiBold" pitchFamily="2" charset="0"/>
            </a:endParaRPr>
          </a:p>
        </p:txBody>
      </p:sp>
      <p:pic>
        <p:nvPicPr>
          <p:cNvPr id="3" name="Graphique 2" descr="Ascenseur montant avec un remplissage uni">
            <a:extLst>
              <a:ext uri="{FF2B5EF4-FFF2-40B4-BE49-F238E27FC236}">
                <a16:creationId xmlns:a16="http://schemas.microsoft.com/office/drawing/2014/main" id="{4E0BB07C-720D-D73A-D0A5-5BB9ED523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927" y="4991403"/>
            <a:ext cx="1751269" cy="1751269"/>
          </a:xfrm>
          <a:prstGeom prst="rect">
            <a:avLst/>
          </a:prstGeom>
        </p:spPr>
      </p:pic>
      <p:sp>
        <p:nvSpPr>
          <p:cNvPr id="7" name="Espace réservé du texte 8">
            <a:extLst>
              <a:ext uri="{FF2B5EF4-FFF2-40B4-BE49-F238E27FC236}">
                <a16:creationId xmlns:a16="http://schemas.microsoft.com/office/drawing/2014/main" id="{70566650-715E-D595-B040-7C0B1DB38ADA}"/>
              </a:ext>
            </a:extLst>
          </p:cNvPr>
          <p:cNvSpPr txBox="1">
            <a:spLocks/>
          </p:cNvSpPr>
          <p:nvPr/>
        </p:nvSpPr>
        <p:spPr>
          <a:xfrm>
            <a:off x="2684093" y="5139322"/>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d’équipe de production d’eau potable</a:t>
            </a:r>
          </a:p>
          <a:p>
            <a:pPr>
              <a:lnSpc>
                <a:spcPct val="200000"/>
              </a:lnSpc>
            </a:pPr>
            <a:r>
              <a:rPr lang="fr-FR" sz="1000" b="0" dirty="0">
                <a:solidFill>
                  <a:srgbClr val="1B4851"/>
                </a:solidFill>
                <a:latin typeface="Mont" panose="00000700000000000000" pitchFamily="50" charset="0"/>
              </a:rPr>
              <a:t>Electromécanicien(ne)</a:t>
            </a:r>
          </a:p>
          <a:p>
            <a:pPr>
              <a:lnSpc>
                <a:spcPct val="200000"/>
              </a:lnSpc>
            </a:pPr>
            <a:r>
              <a:rPr lang="fr-FR" sz="1000" b="0" dirty="0">
                <a:solidFill>
                  <a:srgbClr val="1B4851"/>
                </a:solidFill>
                <a:latin typeface="Mont" panose="00000700000000000000" pitchFamily="50" charset="0"/>
              </a:rPr>
              <a:t>Ordonnanceur</a:t>
            </a:r>
            <a:endParaRPr lang="fr-FR" dirty="0"/>
          </a:p>
        </p:txBody>
      </p:sp>
      <p:sp>
        <p:nvSpPr>
          <p:cNvPr id="6" name="Espace réservé du texte 20">
            <a:extLst>
              <a:ext uri="{FF2B5EF4-FFF2-40B4-BE49-F238E27FC236}">
                <a16:creationId xmlns:a16="http://schemas.microsoft.com/office/drawing/2014/main" id="{89106057-623A-33A7-471B-D138DB6CE611}"/>
              </a:ext>
            </a:extLst>
          </p:cNvPr>
          <p:cNvSpPr txBox="1">
            <a:spLocks/>
          </p:cNvSpPr>
          <p:nvPr/>
        </p:nvSpPr>
        <p:spPr>
          <a:xfrm>
            <a:off x="678706" y="4436218"/>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09497" y="4734330"/>
            <a:ext cx="3044389" cy="1145637"/>
          </a:xfrm>
        </p:spPr>
        <p:txBody>
          <a:bodyPr/>
          <a:lstStyle/>
          <a:p>
            <a:pPr>
              <a:spcBef>
                <a:spcPts val="0"/>
              </a:spcBef>
            </a:pPr>
            <a:r>
              <a:rPr lang="fr-FR" sz="100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 Renforcement des normes de qualité de l'eau potable</a:t>
            </a:r>
          </a:p>
          <a:p>
            <a:pPr marL="171450" indent="-171450" algn="l">
              <a:spcBef>
                <a:spcPts val="0"/>
              </a:spcBef>
              <a:buFont typeface="Arial" panose="020B0604020202020204" pitchFamily="34" charset="0"/>
              <a:buChar char="•"/>
            </a:pPr>
            <a:endParaRPr lang="fr-FR" sz="1000" b="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Développement de la réglementation sur les micropolluants et perturbateurs endocriniens</a:t>
            </a:r>
          </a:p>
          <a:p>
            <a:pPr marL="171450" indent="-171450" algn="l">
              <a:spcBef>
                <a:spcPts val="0"/>
              </a:spcBef>
              <a:buFont typeface="Arial" panose="020B0604020202020204" pitchFamily="34" charset="0"/>
              <a:buChar char="•"/>
            </a:pPr>
            <a:endParaRPr lang="fr-FR" sz="1000" b="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Accroissement des exigences en matière de sécurité sanitaire</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26981" y="4734330"/>
            <a:ext cx="3155040" cy="1677666"/>
          </a:xfrm>
        </p:spPr>
        <p:txBody>
          <a:bodyPr/>
          <a:lstStyle/>
          <a:p>
            <a:pPr>
              <a:spcBef>
                <a:spcPts val="0"/>
              </a:spcBef>
            </a:pPr>
            <a:r>
              <a:rPr lang="fr-FR" sz="1000">
                <a:solidFill>
                  <a:schemeClr val="accent2"/>
                </a:solidFill>
                <a:latin typeface="Mont Bold" panose="00000900000000000000" pitchFamily="50" charset="0"/>
              </a:rPr>
              <a:t>DONNEURS D’ORDRE</a:t>
            </a:r>
          </a:p>
          <a:p>
            <a:pPr>
              <a:spcBef>
                <a:spcPts val="0"/>
              </a:spcBef>
            </a:pPr>
            <a:endParaRPr lang="fr-FR" sz="11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Exigence accrue de performance et de fiabilité des installations</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Demande de </a:t>
            </a:r>
            <a:r>
              <a:rPr lang="fr-FR" sz="1000" b="0" err="1">
                <a:solidFill>
                  <a:schemeClr val="accent2"/>
                </a:solidFill>
                <a:latin typeface="Mont Bold" panose="00000900000000000000" pitchFamily="50" charset="0"/>
              </a:rPr>
              <a:t>reporting</a:t>
            </a:r>
            <a:r>
              <a:rPr lang="fr-FR" sz="1000" b="0">
                <a:solidFill>
                  <a:schemeClr val="accent2"/>
                </a:solidFill>
                <a:latin typeface="Mont Bold" panose="00000900000000000000" pitchFamily="50" charset="0"/>
              </a:rPr>
              <a:t> en temps réel sur la qualité de l'eau produite</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Attentes en matière d'optimisation énergétique et de réduction de l'empreinte carbone</a:t>
            </a:r>
            <a:endParaRPr lang="fr-FR">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70814" y="7506497"/>
            <a:ext cx="3150001" cy="1879839"/>
          </a:xfrm>
        </p:spPr>
        <p:txBody>
          <a:bodyPr/>
          <a:lstStyle/>
          <a:p>
            <a:pPr>
              <a:lnSpc>
                <a:spcPct val="110000"/>
              </a:lnSpc>
            </a:pPr>
            <a:r>
              <a:rPr lang="fr-FR" sz="1000">
                <a:solidFill>
                  <a:schemeClr val="accent2"/>
                </a:solidFill>
                <a:latin typeface="Mont Bold" panose="00000900000000000000" pitchFamily="50" charset="0"/>
              </a:rPr>
              <a:t>TECHNOLOGIQUES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Déploiement de technologies de traitement avancées (ultrafiltration, osmose inverse)</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Utilisation croissante de l'intelligence artificielle pour l'optimisation des process</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Développement des outils de modélisation et de simulation des usines de production d'eau potable</a:t>
            </a:r>
            <a:endParaRPr lang="fr-FR">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506497"/>
            <a:ext cx="3150000" cy="1389420"/>
          </a:xfrm>
        </p:spPr>
        <p:txBody>
          <a:bodyPr/>
          <a:lstStyle/>
          <a:p>
            <a:pPr marL="0" indent="0" algn="ctr">
              <a:lnSpc>
                <a:spcPct val="110000"/>
              </a:lnSpc>
              <a:buNone/>
            </a:pPr>
            <a:r>
              <a:rPr lang="fr-FR" sz="1000">
                <a:solidFill>
                  <a:schemeClr val="accent2"/>
                </a:solidFill>
                <a:latin typeface="Mont Bold" panose="00000900000000000000" pitchFamily="50" charset="0"/>
              </a:rPr>
              <a:t>SOCIÉTALES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Sensibilisation croissante à la qualité de l'eau du robinet</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Préoccupations grandissantes liées aux résidus médicamenteux et aux microplastiques</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Attentes en matière de transparence sur les process de traitement</a:t>
            </a:r>
            <a:endParaRPr lang="fr-FR"/>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11822" y="3630182"/>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2"/>
          <a:stretch>
            <a:fillRect/>
          </a:stretch>
        </p:blipFill>
        <p:spPr>
          <a:xfrm>
            <a:off x="1805703" y="6899526"/>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35947"/>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099922" y="3029745"/>
            <a:ext cx="6011608" cy="400110"/>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porteur : </a:t>
            </a:r>
            <a:r>
              <a:rPr lang="fr-FR" sz="1000" dirty="0">
                <a:solidFill>
                  <a:schemeClr val="accent3"/>
                </a:solidFill>
                <a:latin typeface="Mont Bold" panose="00000900000000000000" pitchFamily="50" charset="0"/>
              </a:rPr>
              <a:t>Les enjeux sur la qualité de l'eau et l'optimisation des procédés de traitement nécessitent des besoins accrus en techniciens qualifiés.</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3"/>
          <a:stretch>
            <a:fillRect/>
          </a:stretch>
        </p:blipFill>
        <p:spPr>
          <a:xfrm>
            <a:off x="5323769" y="6899526"/>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4"/>
          <a:stretch>
            <a:fillRect/>
          </a:stretch>
        </p:blipFill>
        <p:spPr>
          <a:xfrm>
            <a:off x="5339740" y="4178976"/>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5"/>
          <a:stretch>
            <a:fillRect/>
          </a:stretch>
        </p:blipFill>
        <p:spPr>
          <a:xfrm>
            <a:off x="1845192" y="4113531"/>
            <a:ext cx="455017" cy="453928"/>
          </a:xfrm>
          <a:prstGeom prst="rect">
            <a:avLst/>
          </a:prstGeom>
        </p:spPr>
      </p:pic>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b="17261"/>
          <a:stretch/>
        </p:blipFill>
        <p:spPr>
          <a:xfrm>
            <a:off x="471272" y="2947499"/>
            <a:ext cx="711200" cy="551663"/>
          </a:xfrm>
          <a:prstGeom prst="rect">
            <a:avLst/>
          </a:prstGeom>
        </p:spPr>
      </p:pic>
      <p:sp>
        <p:nvSpPr>
          <p:cNvPr id="15" name="ZoneTexte 14">
            <a:extLst>
              <a:ext uri="{FF2B5EF4-FFF2-40B4-BE49-F238E27FC236}">
                <a16:creationId xmlns:a16="http://schemas.microsoft.com/office/drawing/2014/main" id="{69433DA3-4982-B59B-6DC0-936BB72A980E}"/>
              </a:ext>
            </a:extLst>
          </p:cNvPr>
          <p:cNvSpPr txBox="1"/>
          <p:nvPr/>
        </p:nvSpPr>
        <p:spPr>
          <a:xfrm>
            <a:off x="3126110" y="9990418"/>
            <a:ext cx="1307455"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Technicien de production eau potable</a:t>
            </a:r>
            <a:endParaRPr lang="fr-FR" sz="600" b="1" i="0">
              <a:solidFill>
                <a:srgbClr val="00A79B"/>
              </a:solidFill>
              <a:effectLst/>
              <a:latin typeface="Mont SemiBold" pitchFamily="2" charset="0"/>
            </a:endParaRPr>
          </a:p>
        </p:txBody>
      </p:sp>
      <p:pic>
        <p:nvPicPr>
          <p:cNvPr id="50" name="Image 49" descr="Une image contenant cercle, Graphique, art, conception&#10;&#10;Description générée automatiquement">
            <a:extLst>
              <a:ext uri="{FF2B5EF4-FFF2-40B4-BE49-F238E27FC236}">
                <a16:creationId xmlns:a16="http://schemas.microsoft.com/office/drawing/2014/main" id="{351E55D0-D70C-0605-84D4-D9546DCF6340}"/>
              </a:ext>
            </a:extLst>
          </p:cNvPr>
          <p:cNvPicPr>
            <a:picLocks noChangeAspect="1"/>
          </p:cNvPicPr>
          <p:nvPr/>
        </p:nvPicPr>
        <p:blipFill>
          <a:blip r:embed="rId2"/>
          <a:stretch>
            <a:fillRect/>
          </a:stretch>
        </p:blipFill>
        <p:spPr>
          <a:xfrm>
            <a:off x="1744951" y="1361325"/>
            <a:ext cx="368242" cy="368242"/>
          </a:xfrm>
          <a:prstGeom prst="rect">
            <a:avLst/>
          </a:prstGeom>
        </p:spPr>
      </p:pic>
      <p:pic>
        <p:nvPicPr>
          <p:cNvPr id="51" name="Image 50" descr="Une image contenant cercle, Graphique, art, conception&#10;&#10;Description générée automatiquement">
            <a:extLst>
              <a:ext uri="{FF2B5EF4-FFF2-40B4-BE49-F238E27FC236}">
                <a16:creationId xmlns:a16="http://schemas.microsoft.com/office/drawing/2014/main" id="{0145BE20-547F-435A-28F2-78A34BC46E02}"/>
              </a:ext>
            </a:extLst>
          </p:cNvPr>
          <p:cNvPicPr>
            <a:picLocks noChangeAspect="1"/>
          </p:cNvPicPr>
          <p:nvPr/>
        </p:nvPicPr>
        <p:blipFill>
          <a:blip r:embed="rId2"/>
          <a:stretch>
            <a:fillRect/>
          </a:stretch>
        </p:blipFill>
        <p:spPr>
          <a:xfrm>
            <a:off x="5315264" y="1348073"/>
            <a:ext cx="368242" cy="368242"/>
          </a:xfrm>
          <a:prstGeom prst="rect">
            <a:avLst/>
          </a:prstGeom>
        </p:spPr>
      </p:pic>
      <p:sp>
        <p:nvSpPr>
          <p:cNvPr id="53" name="ZoneTexte 52">
            <a:extLst>
              <a:ext uri="{FF2B5EF4-FFF2-40B4-BE49-F238E27FC236}">
                <a16:creationId xmlns:a16="http://schemas.microsoft.com/office/drawing/2014/main" id="{4E3924FB-E9EF-673E-D35D-BD443F63DFC1}"/>
              </a:ext>
            </a:extLst>
          </p:cNvPr>
          <p:cNvSpPr txBox="1"/>
          <p:nvPr/>
        </p:nvSpPr>
        <p:spPr>
          <a:xfrm>
            <a:off x="324347" y="1248930"/>
            <a:ext cx="1122181"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Salariés  exerçant ce métier en 2023</a:t>
            </a:r>
          </a:p>
        </p:txBody>
      </p:sp>
      <p:sp>
        <p:nvSpPr>
          <p:cNvPr id="55" name="ZoneTexte 54">
            <a:extLst>
              <a:ext uri="{FF2B5EF4-FFF2-40B4-BE49-F238E27FC236}">
                <a16:creationId xmlns:a16="http://schemas.microsoft.com/office/drawing/2014/main" id="{7CF31E83-4C66-B81C-1374-5FB9EC95F777}"/>
              </a:ext>
            </a:extLst>
          </p:cNvPr>
          <p:cNvSpPr txBox="1"/>
          <p:nvPr/>
        </p:nvSpPr>
        <p:spPr>
          <a:xfrm>
            <a:off x="1411161" y="1163866"/>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57" name="ZoneTexte 56">
            <a:extLst>
              <a:ext uri="{FF2B5EF4-FFF2-40B4-BE49-F238E27FC236}">
                <a16:creationId xmlns:a16="http://schemas.microsoft.com/office/drawing/2014/main" id="{CF03845D-C63D-0571-084E-962BB4B9FD57}"/>
              </a:ext>
            </a:extLst>
          </p:cNvPr>
          <p:cNvSpPr txBox="1"/>
          <p:nvPr/>
        </p:nvSpPr>
        <p:spPr>
          <a:xfrm>
            <a:off x="2692740" y="1106894"/>
            <a:ext cx="1310905"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des départs estimés </a:t>
            </a:r>
          </a:p>
          <a:p>
            <a:pPr algn="ctr"/>
            <a:r>
              <a:rPr lang="fr-FR" sz="1000" dirty="0">
                <a:solidFill>
                  <a:schemeClr val="accent4"/>
                </a:solidFill>
                <a:latin typeface="Mont Bold" panose="00000900000000000000" pitchFamily="50" charset="0"/>
              </a:rPr>
              <a:t>à la retraite</a:t>
            </a:r>
          </a:p>
          <a:p>
            <a:pPr algn="ctr"/>
            <a:r>
              <a:rPr lang="fr-FR" sz="1000" dirty="0">
                <a:solidFill>
                  <a:schemeClr val="accent4"/>
                </a:solidFill>
                <a:latin typeface="Mont Bold" panose="00000900000000000000" pitchFamily="50" charset="0"/>
              </a:rPr>
              <a:t> d’ici 2030</a:t>
            </a:r>
          </a:p>
        </p:txBody>
      </p:sp>
      <p:sp>
        <p:nvSpPr>
          <p:cNvPr id="58" name="ZoneTexte 57">
            <a:extLst>
              <a:ext uri="{FF2B5EF4-FFF2-40B4-BE49-F238E27FC236}">
                <a16:creationId xmlns:a16="http://schemas.microsoft.com/office/drawing/2014/main" id="{4F295388-2CB7-E8C3-7185-329BABFCC5AF}"/>
              </a:ext>
            </a:extLst>
          </p:cNvPr>
          <p:cNvSpPr txBox="1"/>
          <p:nvPr/>
        </p:nvSpPr>
        <p:spPr>
          <a:xfrm>
            <a:off x="3931421" y="1157612"/>
            <a:ext cx="1122181" cy="553998"/>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Besoins en recrutement à l’horizon 2030</a:t>
            </a:r>
          </a:p>
        </p:txBody>
      </p:sp>
      <p:sp>
        <p:nvSpPr>
          <p:cNvPr id="59" name="ZoneTexte 58">
            <a:extLst>
              <a:ext uri="{FF2B5EF4-FFF2-40B4-BE49-F238E27FC236}">
                <a16:creationId xmlns:a16="http://schemas.microsoft.com/office/drawing/2014/main" id="{AED1F337-02B5-7107-B0D7-95E30DF98483}"/>
              </a:ext>
            </a:extLst>
          </p:cNvPr>
          <p:cNvSpPr txBox="1"/>
          <p:nvPr/>
        </p:nvSpPr>
        <p:spPr>
          <a:xfrm>
            <a:off x="5090193" y="883770"/>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60" name="Image 59">
            <a:extLst>
              <a:ext uri="{FF2B5EF4-FFF2-40B4-BE49-F238E27FC236}">
                <a16:creationId xmlns:a16="http://schemas.microsoft.com/office/drawing/2014/main" id="{6AF7A66A-0829-4E4D-43D2-3A793B11B49B}"/>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82152" y="1887304"/>
            <a:ext cx="501650" cy="412750"/>
          </a:xfrm>
          <a:prstGeom prst="rect">
            <a:avLst/>
          </a:prstGeom>
        </p:spPr>
      </p:pic>
      <p:pic>
        <p:nvPicPr>
          <p:cNvPr id="61" name="Image 60">
            <a:extLst>
              <a:ext uri="{FF2B5EF4-FFF2-40B4-BE49-F238E27FC236}">
                <a16:creationId xmlns:a16="http://schemas.microsoft.com/office/drawing/2014/main" id="{EB078E1C-9B3F-DE26-32C0-D1BFDEC0D057}"/>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62" name="ZoneTexte 61">
            <a:extLst>
              <a:ext uri="{FF2B5EF4-FFF2-40B4-BE49-F238E27FC236}">
                <a16:creationId xmlns:a16="http://schemas.microsoft.com/office/drawing/2014/main" id="{5EEC9928-ED97-FE25-BB91-F48502EFFBBB}"/>
              </a:ext>
            </a:extLst>
          </p:cNvPr>
          <p:cNvSpPr txBox="1"/>
          <p:nvPr/>
        </p:nvSpPr>
        <p:spPr>
          <a:xfrm>
            <a:off x="6042057" y="1261724"/>
            <a:ext cx="1441082"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Typologie du métier (porteur, sensible…)</a:t>
            </a:r>
          </a:p>
        </p:txBody>
      </p:sp>
      <p:pic>
        <p:nvPicPr>
          <p:cNvPr id="63" name="Image 62">
            <a:extLst>
              <a:ext uri="{FF2B5EF4-FFF2-40B4-BE49-F238E27FC236}">
                <a16:creationId xmlns:a16="http://schemas.microsoft.com/office/drawing/2014/main" id="{4E6B0D07-B708-3142-DB6F-60E21DA2B706}"/>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13227" y="1785389"/>
            <a:ext cx="635000" cy="527050"/>
          </a:xfrm>
          <a:prstGeom prst="rect">
            <a:avLst/>
          </a:prstGeom>
        </p:spPr>
      </p:pic>
      <p:pic>
        <p:nvPicPr>
          <p:cNvPr id="128" name="Image 127">
            <a:extLst>
              <a:ext uri="{FF2B5EF4-FFF2-40B4-BE49-F238E27FC236}">
                <a16:creationId xmlns:a16="http://schemas.microsoft.com/office/drawing/2014/main" id="{B9F420DA-C514-968E-4313-DA10775C69AA}"/>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9649" y="1778697"/>
            <a:ext cx="580379" cy="553998"/>
          </a:xfrm>
          <a:prstGeom prst="rect">
            <a:avLst/>
          </a:prstGeom>
        </p:spPr>
      </p:pic>
      <p:sp>
        <p:nvSpPr>
          <p:cNvPr id="130" name="ZoneTexte 129">
            <a:extLst>
              <a:ext uri="{FF2B5EF4-FFF2-40B4-BE49-F238E27FC236}">
                <a16:creationId xmlns:a16="http://schemas.microsoft.com/office/drawing/2014/main" id="{FB9C7C33-3FE2-00B2-DF9C-79ED52D5B24E}"/>
              </a:ext>
            </a:extLst>
          </p:cNvPr>
          <p:cNvSpPr txBox="1"/>
          <p:nvPr/>
        </p:nvSpPr>
        <p:spPr>
          <a:xfrm>
            <a:off x="380896" y="2413008"/>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2649</a:t>
            </a:r>
          </a:p>
        </p:txBody>
      </p:sp>
      <p:sp>
        <p:nvSpPr>
          <p:cNvPr id="131" name="ZoneTexte 130">
            <a:extLst>
              <a:ext uri="{FF2B5EF4-FFF2-40B4-BE49-F238E27FC236}">
                <a16:creationId xmlns:a16="http://schemas.microsoft.com/office/drawing/2014/main" id="{79ADBDFF-A9A6-5CF7-7E7D-3316F56079B7}"/>
              </a:ext>
            </a:extLst>
          </p:cNvPr>
          <p:cNvSpPr txBox="1"/>
          <p:nvPr/>
        </p:nvSpPr>
        <p:spPr>
          <a:xfrm>
            <a:off x="1702171" y="2416344"/>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+4%</a:t>
            </a:r>
          </a:p>
        </p:txBody>
      </p:sp>
      <p:sp>
        <p:nvSpPr>
          <p:cNvPr id="132" name="ZoneTexte 131">
            <a:extLst>
              <a:ext uri="{FF2B5EF4-FFF2-40B4-BE49-F238E27FC236}">
                <a16:creationId xmlns:a16="http://schemas.microsoft.com/office/drawing/2014/main" id="{6C2A4A5B-3CE2-89F0-AF50-FA96614F3257}"/>
              </a:ext>
            </a:extLst>
          </p:cNvPr>
          <p:cNvSpPr txBox="1"/>
          <p:nvPr/>
        </p:nvSpPr>
        <p:spPr>
          <a:xfrm>
            <a:off x="2937254" y="2270707"/>
            <a:ext cx="821878"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424 (16%)</a:t>
            </a:r>
          </a:p>
        </p:txBody>
      </p:sp>
      <p:sp>
        <p:nvSpPr>
          <p:cNvPr id="133" name="ZoneTexte 132">
            <a:extLst>
              <a:ext uri="{FF2B5EF4-FFF2-40B4-BE49-F238E27FC236}">
                <a16:creationId xmlns:a16="http://schemas.microsoft.com/office/drawing/2014/main" id="{8EB1FB84-F56F-ACA4-DCE0-D3537D6A4B9A}"/>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823</a:t>
            </a:r>
          </a:p>
        </p:txBody>
      </p:sp>
      <p:sp>
        <p:nvSpPr>
          <p:cNvPr id="134" name="ZoneTexte 133">
            <a:extLst>
              <a:ext uri="{FF2B5EF4-FFF2-40B4-BE49-F238E27FC236}">
                <a16:creationId xmlns:a16="http://schemas.microsoft.com/office/drawing/2014/main" id="{A95D4539-1FEF-8515-8473-B30F8A0B6BC3}"/>
              </a:ext>
            </a:extLst>
          </p:cNvPr>
          <p:cNvSpPr txBox="1"/>
          <p:nvPr/>
        </p:nvSpPr>
        <p:spPr>
          <a:xfrm>
            <a:off x="5149991" y="2407594"/>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39%*</a:t>
            </a:r>
          </a:p>
        </p:txBody>
      </p:sp>
      <p:pic>
        <p:nvPicPr>
          <p:cNvPr id="135" name="Image 134">
            <a:extLst>
              <a:ext uri="{FF2B5EF4-FFF2-40B4-BE49-F238E27FC236}">
                <a16:creationId xmlns:a16="http://schemas.microsoft.com/office/drawing/2014/main" id="{D1BA2B69-CA4D-5AB1-978B-7E9AB5902F34}"/>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pic>
        <p:nvPicPr>
          <p:cNvPr id="136" name="Graphique 135" descr="Porte-documents avec un remplissage uni">
            <a:extLst>
              <a:ext uri="{FF2B5EF4-FFF2-40B4-BE49-F238E27FC236}">
                <a16:creationId xmlns:a16="http://schemas.microsoft.com/office/drawing/2014/main" id="{5BC6789E-8464-11EE-B384-80481C9BC20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137" name="ZoneTexte 136">
            <a:extLst>
              <a:ext uri="{FF2B5EF4-FFF2-40B4-BE49-F238E27FC236}">
                <a16:creationId xmlns:a16="http://schemas.microsoft.com/office/drawing/2014/main" id="{79DFA071-9D5D-3887-439E-E804D14A2A40}"/>
              </a:ext>
            </a:extLst>
          </p:cNvPr>
          <p:cNvSpPr txBox="1"/>
          <p:nvPr/>
        </p:nvSpPr>
        <p:spPr>
          <a:xfrm>
            <a:off x="6119168" y="2268415"/>
            <a:ext cx="1177552"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Métier porteur</a:t>
            </a:r>
          </a:p>
        </p:txBody>
      </p:sp>
      <p:sp>
        <p:nvSpPr>
          <p:cNvPr id="2" name="ZoneTexte 1">
            <a:extLst>
              <a:ext uri="{FF2B5EF4-FFF2-40B4-BE49-F238E27FC236}">
                <a16:creationId xmlns:a16="http://schemas.microsoft.com/office/drawing/2014/main" id="{3D22DD7B-C7D2-3094-A6D0-85BD53196216}"/>
              </a:ext>
            </a:extLst>
          </p:cNvPr>
          <p:cNvSpPr txBox="1"/>
          <p:nvPr/>
        </p:nvSpPr>
        <p:spPr>
          <a:xfrm>
            <a:off x="3985383" y="3320124"/>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i="1">
                <a:solidFill>
                  <a:schemeClr val="accent4"/>
                </a:solidFill>
                <a:latin typeface="Mont Bold" panose="00000900000000000000" pitchFamily="50" charset="0"/>
              </a:rPr>
              <a:t>*donnée pour l'ensemble des techniciens de production</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1F0E3E-7208-458F-9E29-549661725CB0}"/>
</file>

<file path=customXml/itemProps2.xml><?xml version="1.0" encoding="utf-8"?>
<ds:datastoreItem xmlns:ds="http://schemas.openxmlformats.org/officeDocument/2006/customXml" ds:itemID="{26E0CCBA-58E5-4AA7-83DC-27608EA0C093}">
  <ds:schemaRefs>
    <ds:schemaRef ds:uri="29a1e0e6-44ab-47ba-9722-0c9699707323"/>
    <ds:schemaRef ds:uri="3da30b74-0715-499a-a603-b463ced55754"/>
    <ds:schemaRef ds:uri="e6023d01-d494-46b0-9708-7a5db728c7e6"/>
    <ds:schemaRef ds:uri="e8147664-7ee9-442d-b0ab-bb4211aeb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e792db-3c04-43f9-9a7b-cf6e2ec22428"/>
    <ds:schemaRef ds:uri="09f03b92-ed2f-4a24-afa0-5f00a7e9f3ea"/>
  </ds:schemaRefs>
</ds:datastoreItem>
</file>

<file path=customXml/itemProps3.xml><?xml version="1.0" encoding="utf-8"?>
<ds:datastoreItem xmlns:ds="http://schemas.openxmlformats.org/officeDocument/2006/customXml" ds:itemID="{D9D7DCE2-29FE-4DB8-BEF9-EABF54856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356</TotalTime>
  <Words>915</Words>
  <Application>Microsoft Office PowerPoint</Application>
  <PresentationFormat>Personnalisé</PresentationFormat>
  <Paragraphs>118</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3</cp:revision>
  <dcterms:created xsi:type="dcterms:W3CDTF">2023-06-06T13:26:51Z</dcterms:created>
  <dcterms:modified xsi:type="dcterms:W3CDTF">2025-01-14T10:34:34Z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