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8"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F0A20F34-186C-D7C9-E2D6-DEA698EF0279}" name="David CHEN" initials="DC" userId="S::d.chen@thomas-legrand-consultants.fr::49daee17-da6c-492e-9c2f-2e0e2e259308" providerId="AD"/>
  <p188:author id="{C10777A2-3B5A-F04F-2EE3-999AB7D3A99C}" name="Lidia FISCHER" initials="LF" userId="S::lidia.fischer@akto.fr::02036b47-f28a-420c-96c2-252f93c25085"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A1115-94EA-481C-A641-C9DDA34AB24C}" v="2" dt="2025-01-14T10:21:28.3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ABF41591-AA9F-4931-9FDC-7C0CDD022E60}"/>
    <pc:docChg chg="custSel modSld">
      <pc:chgData name="Erwann TISON" userId="908daaff-3091-4ef0-8315-94952acb7697" providerId="ADAL" clId="{ABF41591-AA9F-4931-9FDC-7C0CDD022E60}" dt="2024-12-20T10:04:51.742" v="34" actId="1076"/>
      <pc:docMkLst>
        <pc:docMk/>
      </pc:docMkLst>
      <pc:sldChg chg="delSp modSp mod">
        <pc:chgData name="Erwann TISON" userId="908daaff-3091-4ef0-8315-94952acb7697" providerId="ADAL" clId="{ABF41591-AA9F-4931-9FDC-7C0CDD022E60}" dt="2024-12-20T10:03:54.622" v="5" actId="1076"/>
        <pc:sldMkLst>
          <pc:docMk/>
          <pc:sldMk cId="2521814416" sldId="273"/>
        </pc:sldMkLst>
        <pc:spChg chg="mod">
          <ac:chgData name="Erwann TISON" userId="908daaff-3091-4ef0-8315-94952acb7697" providerId="ADAL" clId="{ABF41591-AA9F-4931-9FDC-7C0CDD022E60}" dt="2024-12-20T10:03:42.687" v="2" actId="1076"/>
          <ac:spMkLst>
            <pc:docMk/>
            <pc:sldMk cId="2521814416" sldId="273"/>
            <ac:spMk id="8" creationId="{43A290B7-8A88-9401-08F8-10138CB4FBEC}"/>
          </ac:spMkLst>
        </pc:spChg>
        <pc:spChg chg="mod">
          <ac:chgData name="Erwann TISON" userId="908daaff-3091-4ef0-8315-94952acb7697" providerId="ADAL" clId="{ABF41591-AA9F-4931-9FDC-7C0CDD022E60}" dt="2024-12-20T10:03:54.622" v="5" actId="1076"/>
          <ac:spMkLst>
            <pc:docMk/>
            <pc:sldMk cId="2521814416" sldId="273"/>
            <ac:spMk id="33" creationId="{06FDC729-A716-4D3D-2675-DBD43E2DD055}"/>
          </ac:spMkLst>
        </pc:spChg>
        <pc:spChg chg="mod">
          <ac:chgData name="Erwann TISON" userId="908daaff-3091-4ef0-8315-94952acb7697" providerId="ADAL" clId="{ABF41591-AA9F-4931-9FDC-7C0CDD022E60}" dt="2024-12-20T10:03:51.427" v="4" actId="1076"/>
          <ac:spMkLst>
            <pc:docMk/>
            <pc:sldMk cId="2521814416" sldId="273"/>
            <ac:spMk id="34" creationId="{01C796ED-C8D9-E9F7-0B3F-7FF659270C1A}"/>
          </ac:spMkLst>
        </pc:spChg>
        <pc:spChg chg="mod">
          <ac:chgData name="Erwann TISON" userId="908daaff-3091-4ef0-8315-94952acb7697" providerId="ADAL" clId="{ABF41591-AA9F-4931-9FDC-7C0CDD022E60}" dt="2024-12-20T10:03:47.498" v="3" actId="1076"/>
          <ac:spMkLst>
            <pc:docMk/>
            <pc:sldMk cId="2521814416" sldId="273"/>
            <ac:spMk id="36" creationId="{F830674E-92BE-3777-A8DA-6300E6AB21AA}"/>
          </ac:spMkLst>
        </pc:spChg>
      </pc:sldChg>
      <pc:sldChg chg="modSp mod">
        <pc:chgData name="Erwann TISON" userId="908daaff-3091-4ef0-8315-94952acb7697" providerId="ADAL" clId="{ABF41591-AA9F-4931-9FDC-7C0CDD022E60}" dt="2024-12-20T10:04:51.742" v="34" actId="1076"/>
        <pc:sldMkLst>
          <pc:docMk/>
          <pc:sldMk cId="101622020" sldId="287"/>
        </pc:sldMkLst>
        <pc:spChg chg="mod">
          <ac:chgData name="Erwann TISON" userId="908daaff-3091-4ef0-8315-94952acb7697" providerId="ADAL" clId="{ABF41591-AA9F-4931-9FDC-7C0CDD022E60}" dt="2024-12-20T10:04:49.234" v="33" actId="1076"/>
          <ac:spMkLst>
            <pc:docMk/>
            <pc:sldMk cId="101622020" sldId="287"/>
            <ac:spMk id="14" creationId="{9B519A54-4F7A-ED78-B342-862107F84C8D}"/>
          </ac:spMkLst>
        </pc:spChg>
        <pc:spChg chg="mod">
          <ac:chgData name="Erwann TISON" userId="908daaff-3091-4ef0-8315-94952acb7697" providerId="ADAL" clId="{ABF41591-AA9F-4931-9FDC-7C0CDD022E60}" dt="2024-12-20T10:04:51.742" v="34" actId="1076"/>
          <ac:spMkLst>
            <pc:docMk/>
            <pc:sldMk cId="101622020" sldId="287"/>
            <ac:spMk id="18" creationId="{C6620AD3-1D2E-D681-5C47-FF2E839205F2}"/>
          </ac:spMkLst>
        </pc:spChg>
      </pc:sldChg>
      <pc:sldChg chg="delSp modSp mod">
        <pc:chgData name="Erwann TISON" userId="908daaff-3091-4ef0-8315-94952acb7697" providerId="ADAL" clId="{ABF41591-AA9F-4931-9FDC-7C0CDD022E60}" dt="2024-12-20T10:04:41.144" v="32" actId="1076"/>
        <pc:sldMkLst>
          <pc:docMk/>
          <pc:sldMk cId="3873839962" sldId="288"/>
        </pc:sldMkLst>
        <pc:spChg chg="mod">
          <ac:chgData name="Erwann TISON" userId="908daaff-3091-4ef0-8315-94952acb7697" providerId="ADAL" clId="{ABF41591-AA9F-4931-9FDC-7C0CDD022E60}" dt="2024-12-20T10:04:19.487" v="8" actId="1076"/>
          <ac:spMkLst>
            <pc:docMk/>
            <pc:sldMk cId="3873839962" sldId="288"/>
            <ac:spMk id="19" creationId="{5092A528-85CA-8362-90CF-DDFBA3D22306}"/>
          </ac:spMkLst>
        </pc:spChg>
        <pc:grpChg chg="mod">
          <ac:chgData name="Erwann TISON" userId="908daaff-3091-4ef0-8315-94952acb7697" providerId="ADAL" clId="{ABF41591-AA9F-4931-9FDC-7C0CDD022E60}" dt="2024-12-20T10:04:36.612" v="31" actId="1036"/>
          <ac:grpSpMkLst>
            <pc:docMk/>
            <pc:sldMk cId="3873839962" sldId="288"/>
            <ac:grpSpMk id="30" creationId="{8A5F2739-9F4A-B8A0-3CAF-666F49125FEF}"/>
          </ac:grpSpMkLst>
        </pc:grpChg>
        <pc:cxnChg chg="mod">
          <ac:chgData name="Erwann TISON" userId="908daaff-3091-4ef0-8315-94952acb7697" providerId="ADAL" clId="{ABF41591-AA9F-4931-9FDC-7C0CDD022E60}" dt="2024-12-20T10:04:16.242" v="7" actId="1076"/>
          <ac:cxnSpMkLst>
            <pc:docMk/>
            <pc:sldMk cId="3873839962" sldId="288"/>
            <ac:cxnSpMk id="8" creationId="{DFDF92AC-D29C-8E5D-D868-42A2C29C79C8}"/>
          </ac:cxnSpMkLst>
        </pc:cxnChg>
        <pc:cxnChg chg="mod">
          <ac:chgData name="Erwann TISON" userId="908daaff-3091-4ef0-8315-94952acb7697" providerId="ADAL" clId="{ABF41591-AA9F-4931-9FDC-7C0CDD022E60}" dt="2024-12-20T10:04:41.144" v="32" actId="1076"/>
          <ac:cxnSpMkLst>
            <pc:docMk/>
            <pc:sldMk cId="3873839962" sldId="288"/>
            <ac:cxnSpMk id="20" creationId="{1F9D66AC-26C4-9738-E9ED-8A766C7DECB0}"/>
          </ac:cxnSpMkLst>
        </pc:cxnChg>
      </pc:sldChg>
    </pc:docChg>
  </pc:docChgLst>
  <pc:docChgLst>
    <pc:chgData name="Erwann TISON" userId="908daaff-3091-4ef0-8315-94952acb7697" providerId="ADAL" clId="{174A1115-94EA-481C-A641-C9DDA34AB24C}"/>
    <pc:docChg chg="custSel modSld">
      <pc:chgData name="Erwann TISON" userId="908daaff-3091-4ef0-8315-94952acb7697" providerId="ADAL" clId="{174A1115-94EA-481C-A641-C9DDA34AB24C}" dt="2025-01-14T10:21:51.384" v="40" actId="14100"/>
      <pc:docMkLst>
        <pc:docMk/>
      </pc:docMkLst>
      <pc:sldChg chg="delSp modSp mod">
        <pc:chgData name="Erwann TISON" userId="908daaff-3091-4ef0-8315-94952acb7697" providerId="ADAL" clId="{174A1115-94EA-481C-A641-C9DDA34AB24C}" dt="2025-01-14T10:21:51.384" v="40" actId="14100"/>
        <pc:sldMkLst>
          <pc:docMk/>
          <pc:sldMk cId="2521814416" sldId="273"/>
        </pc:sldMkLst>
        <pc:spChg chg="del">
          <ac:chgData name="Erwann TISON" userId="908daaff-3091-4ef0-8315-94952acb7697" providerId="ADAL" clId="{174A1115-94EA-481C-A641-C9DDA34AB24C}" dt="2025-01-14T10:21:39.684" v="37" actId="478"/>
          <ac:spMkLst>
            <pc:docMk/>
            <pc:sldMk cId="2521814416" sldId="273"/>
            <ac:spMk id="13" creationId="{492BA866-D978-43F5-83E7-45E236526029}"/>
          </ac:spMkLst>
        </pc:spChg>
        <pc:spChg chg="mod">
          <ac:chgData name="Erwann TISON" userId="908daaff-3091-4ef0-8315-94952acb7697" providerId="ADAL" clId="{174A1115-94EA-481C-A641-C9DDA34AB24C}" dt="2025-01-14T10:21:51.384" v="40" actId="14100"/>
          <ac:spMkLst>
            <pc:docMk/>
            <pc:sldMk cId="2521814416" sldId="273"/>
            <ac:spMk id="34" creationId="{01C796ED-C8D9-E9F7-0B3F-7FF659270C1A}"/>
          </ac:spMkLst>
        </pc:spChg>
        <pc:spChg chg="mod">
          <ac:chgData name="Erwann TISON" userId="908daaff-3091-4ef0-8315-94952acb7697" providerId="ADAL" clId="{174A1115-94EA-481C-A641-C9DDA34AB24C}" dt="2025-01-14T10:21:48.953" v="39" actId="1076"/>
          <ac:spMkLst>
            <pc:docMk/>
            <pc:sldMk cId="2521814416" sldId="273"/>
            <ac:spMk id="36" creationId="{F830674E-92BE-3777-A8DA-6300E6AB21AA}"/>
          </ac:spMkLst>
        </pc:spChg>
      </pc:sldChg>
      <pc:sldChg chg="addSp modSp mod">
        <pc:chgData name="Erwann TISON" userId="908daaff-3091-4ef0-8315-94952acb7697" providerId="ADAL" clId="{174A1115-94EA-481C-A641-C9DDA34AB24C}" dt="2025-01-14T10:21:30.925" v="36" actId="1076"/>
        <pc:sldMkLst>
          <pc:docMk/>
          <pc:sldMk cId="87585754" sldId="282"/>
        </pc:sldMkLst>
        <pc:spChg chg="add mod">
          <ac:chgData name="Erwann TISON" userId="908daaff-3091-4ef0-8315-94952acb7697" providerId="ADAL" clId="{174A1115-94EA-481C-A641-C9DDA34AB24C}" dt="2025-01-14T10:21:25.340" v="34" actId="120"/>
          <ac:spMkLst>
            <pc:docMk/>
            <pc:sldMk cId="87585754" sldId="282"/>
            <ac:spMk id="2" creationId="{43D3CB97-B703-BB5B-5DAA-929AB8B6714F}"/>
          </ac:spMkLst>
        </pc:spChg>
        <pc:spChg chg="add mod">
          <ac:chgData name="Erwann TISON" userId="908daaff-3091-4ef0-8315-94952acb7697" providerId="ADAL" clId="{174A1115-94EA-481C-A641-C9DDA34AB24C}" dt="2025-01-14T10:21:30.925" v="36" actId="1076"/>
          <ac:spMkLst>
            <pc:docMk/>
            <pc:sldMk cId="87585754" sldId="282"/>
            <ac:spMk id="3" creationId="{B110D096-2CAC-5634-3A22-06DF5A725E5A}"/>
          </ac:spMkLst>
        </pc:spChg>
      </pc:sldChg>
    </pc:docChg>
  </pc:docChgLst>
  <pc:docChgLst>
    <pc:chgData name="Samuel BELLOT" userId="ea89b4e8-fe6d-4e9f-8b00-4490851a1e93" providerId="ADAL" clId="{987C711B-A331-48AE-A7AD-01FCBE9A0750}"/>
    <pc:docChg chg="custSel modSld modMainMaster">
      <pc:chgData name="Samuel BELLOT" userId="ea89b4e8-fe6d-4e9f-8b00-4490851a1e93" providerId="ADAL" clId="{987C711B-A331-48AE-A7AD-01FCBE9A0750}" dt="2024-12-19T11:36:09.677" v="4" actId="1076"/>
      <pc:docMkLst>
        <pc:docMk/>
      </pc:docMkLst>
      <pc:sldChg chg="addSp delSp modSp mod">
        <pc:chgData name="Samuel BELLOT" userId="ea89b4e8-fe6d-4e9f-8b00-4490851a1e93" providerId="ADAL" clId="{987C711B-A331-48AE-A7AD-01FCBE9A0750}" dt="2024-12-19T11:36:09.677" v="4" actId="1076"/>
        <pc:sldMkLst>
          <pc:docMk/>
          <pc:sldMk cId="2521814416" sldId="273"/>
        </pc:sldMkLst>
        <pc:spChg chg="add mod">
          <ac:chgData name="Samuel BELLOT" userId="ea89b4e8-fe6d-4e9f-8b00-4490851a1e93" providerId="ADAL" clId="{987C711B-A331-48AE-A7AD-01FCBE9A0750}" dt="2024-12-19T11:36:09.677" v="4" actId="1076"/>
          <ac:spMkLst>
            <pc:docMk/>
            <pc:sldMk cId="2521814416" sldId="273"/>
            <ac:spMk id="8" creationId="{43A290B7-8A88-9401-08F8-10138CB4FBEC}"/>
          </ac:spMkLst>
        </pc:spChg>
      </pc:sldChg>
      <pc:sldMasterChg chg="modSldLayout">
        <pc:chgData name="Samuel BELLOT" userId="ea89b4e8-fe6d-4e9f-8b00-4490851a1e93" providerId="ADAL" clId="{987C711B-A331-48AE-A7AD-01FCBE9A0750}" dt="2024-12-19T11:31:28.380" v="1" actId="6549"/>
        <pc:sldMasterMkLst>
          <pc:docMk/>
          <pc:sldMasterMk cId="497714275" sldId="2147483648"/>
        </pc:sldMasterMkLst>
        <pc:sldLayoutChg chg="modSp mod">
          <pc:chgData name="Samuel BELLOT" userId="ea89b4e8-fe6d-4e9f-8b00-4490851a1e93" providerId="ADAL" clId="{987C711B-A331-48AE-A7AD-01FCBE9A0750}" dt="2024-12-19T11:31:28.380" v="1" actId="6549"/>
          <pc:sldLayoutMkLst>
            <pc:docMk/>
            <pc:sldMasterMk cId="497714275" sldId="2147483648"/>
            <pc:sldLayoutMk cId="935728955" sldId="2147483654"/>
          </pc:sldLayoutMkLst>
          <pc:spChg chg="mod">
            <ac:chgData name="Samuel BELLOT" userId="ea89b4e8-fe6d-4e9f-8b00-4490851a1e93" providerId="ADAL" clId="{987C711B-A331-48AE-A7AD-01FCBE9A0750}" dt="2024-12-19T11:31:28.380" v="1" actId="6549"/>
            <ac:spMkLst>
              <pc:docMk/>
              <pc:sldMasterMk cId="497714275" sldId="2147483648"/>
              <pc:sldLayoutMk cId="935728955" sldId="2147483654"/>
              <ac:spMk id="29" creationId="{284BC5E5-D948-DE4B-5D7E-8D92F990F40B}"/>
            </ac:spMkLst>
          </pc:spChg>
        </pc:sldLayoutChg>
      </pc:sldMasterChg>
    </pc:docChg>
  </pc:docChgLst>
  <pc:docChgLst>
    <pc:chgData name="Léa MARTINET" userId="87e4074a-f578-4a9d-accc-b066c1a216d3" providerId="ADAL" clId="{476AB8B1-D215-4A49-B3BB-E76C746E4F8F}"/>
    <pc:docChg chg="custSel modSld">
      <pc:chgData name="Léa MARTINET" userId="87e4074a-f578-4a9d-accc-b066c1a216d3" providerId="ADAL" clId="{476AB8B1-D215-4A49-B3BB-E76C746E4F8F}" dt="2024-12-16T15:04:28.966" v="108" actId="20577"/>
      <pc:docMkLst>
        <pc:docMk/>
      </pc:docMkLst>
      <pc:sldChg chg="modSp mod">
        <pc:chgData name="Léa MARTINET" userId="87e4074a-f578-4a9d-accc-b066c1a216d3" providerId="ADAL" clId="{476AB8B1-D215-4A49-B3BB-E76C746E4F8F}" dt="2024-12-16T15:04:28.966" v="108" actId="20577"/>
        <pc:sldMkLst>
          <pc:docMk/>
          <pc:sldMk cId="2985587182" sldId="278"/>
        </pc:sldMkLst>
        <pc:spChg chg="mod">
          <ac:chgData name="Léa MARTINET" userId="87e4074a-f578-4a9d-accc-b066c1a216d3" providerId="ADAL" clId="{476AB8B1-D215-4A49-B3BB-E76C746E4F8F}" dt="2024-12-16T15:04:28.966" v="108" actId="20577"/>
          <ac:spMkLst>
            <pc:docMk/>
            <pc:sldMk cId="2985587182" sldId="278"/>
            <ac:spMk id="9" creationId="{1B5AD96F-21B2-1BBC-2363-25E0979028D6}"/>
          </ac:spMkLst>
        </pc:spChg>
      </pc:sldChg>
    </pc:docChg>
  </pc:docChgLst>
  <pc:docChgLst>
    <pc:chgData name="Samuel BELLOT" userId="ea89b4e8-fe6d-4e9f-8b00-4490851a1e93" providerId="ADAL" clId="{73DD0F18-67CF-4290-8932-7AD84BA842BC}"/>
    <pc:docChg chg="undo custSel modSld modMainMaster">
      <pc:chgData name="Samuel BELLOT" userId="ea89b4e8-fe6d-4e9f-8b00-4490851a1e93" providerId="ADAL" clId="{73DD0F18-67CF-4290-8932-7AD84BA842BC}" dt="2024-11-29T08:39:39.193" v="529" actId="20577"/>
      <pc:docMkLst>
        <pc:docMk/>
      </pc:docMkLst>
      <pc:sldChg chg="addSp delSp modSp mod">
        <pc:chgData name="Samuel BELLOT" userId="ea89b4e8-fe6d-4e9f-8b00-4490851a1e93" providerId="ADAL" clId="{73DD0F18-67CF-4290-8932-7AD84BA842BC}" dt="2024-11-29T08:33:49.461" v="407" actId="948"/>
        <pc:sldMkLst>
          <pc:docMk/>
          <pc:sldMk cId="2521814416" sldId="273"/>
        </pc:sldMkLst>
        <pc:spChg chg="mod">
          <ac:chgData name="Samuel BELLOT" userId="ea89b4e8-fe6d-4e9f-8b00-4490851a1e93" providerId="ADAL" clId="{73DD0F18-67CF-4290-8932-7AD84BA842BC}" dt="2024-11-27T14:25:52.430" v="124" actId="20577"/>
          <ac:spMkLst>
            <pc:docMk/>
            <pc:sldMk cId="2521814416" sldId="273"/>
            <ac:spMk id="3" creationId="{83556010-C692-A996-E391-A28A39E2A712}"/>
          </ac:spMkLst>
        </pc:spChg>
        <pc:spChg chg="mod">
          <ac:chgData name="Samuel BELLOT" userId="ea89b4e8-fe6d-4e9f-8b00-4490851a1e93" providerId="ADAL" clId="{73DD0F18-67CF-4290-8932-7AD84BA842BC}" dt="2024-11-27T14:17:16.379" v="41" actId="1076"/>
          <ac:spMkLst>
            <pc:docMk/>
            <pc:sldMk cId="2521814416" sldId="273"/>
            <ac:spMk id="6" creationId="{2EB1A7D7-ACB4-DA6A-B95C-C4A8420589CB}"/>
          </ac:spMkLst>
        </pc:spChg>
        <pc:spChg chg="mod">
          <ac:chgData name="Samuel BELLOT" userId="ea89b4e8-fe6d-4e9f-8b00-4490851a1e93" providerId="ADAL" clId="{73DD0F18-67CF-4290-8932-7AD84BA842BC}" dt="2024-11-27T14:16:27.086" v="13" actId="6549"/>
          <ac:spMkLst>
            <pc:docMk/>
            <pc:sldMk cId="2521814416" sldId="273"/>
            <ac:spMk id="28" creationId="{EEB237CA-1B7C-2F55-6775-124CF1DA8941}"/>
          </ac:spMkLst>
        </pc:spChg>
        <pc:spChg chg="mod">
          <ac:chgData name="Samuel BELLOT" userId="ea89b4e8-fe6d-4e9f-8b00-4490851a1e93" providerId="ADAL" clId="{73DD0F18-67CF-4290-8932-7AD84BA842BC}" dt="2024-11-29T08:32:34.902" v="392" actId="20577"/>
          <ac:spMkLst>
            <pc:docMk/>
            <pc:sldMk cId="2521814416" sldId="273"/>
            <ac:spMk id="30" creationId="{D84E3D45-C29D-EECD-B9D7-DC13B3FA6DDF}"/>
          </ac:spMkLst>
        </pc:spChg>
        <pc:spChg chg="mod">
          <ac:chgData name="Samuel BELLOT" userId="ea89b4e8-fe6d-4e9f-8b00-4490851a1e93" providerId="ADAL" clId="{73DD0F18-67CF-4290-8932-7AD84BA842BC}" dt="2024-11-29T08:33:49.461" v="407" actId="948"/>
          <ac:spMkLst>
            <pc:docMk/>
            <pc:sldMk cId="2521814416" sldId="273"/>
            <ac:spMk id="36" creationId="{F830674E-92BE-3777-A8DA-6300E6AB21AA}"/>
          </ac:spMkLst>
        </pc:spChg>
        <pc:picChg chg="add mod">
          <ac:chgData name="Samuel BELLOT" userId="ea89b4e8-fe6d-4e9f-8b00-4490851a1e93" providerId="ADAL" clId="{73DD0F18-67CF-4290-8932-7AD84BA842BC}" dt="2024-11-28T15:03:21.047" v="389"/>
          <ac:picMkLst>
            <pc:docMk/>
            <pc:sldMk cId="2521814416" sldId="273"/>
            <ac:picMk id="12" creationId="{D37B6430-147D-F3A9-9567-8E13586340F4}"/>
          </ac:picMkLst>
        </pc:picChg>
      </pc:sldChg>
      <pc:sldChg chg="modSp mod">
        <pc:chgData name="Samuel BELLOT" userId="ea89b4e8-fe6d-4e9f-8b00-4490851a1e93" providerId="ADAL" clId="{73DD0F18-67CF-4290-8932-7AD84BA842BC}" dt="2024-11-27T14:31:07.149" v="321" actId="20577"/>
        <pc:sldMkLst>
          <pc:docMk/>
          <pc:sldMk cId="2985587182" sldId="278"/>
        </pc:sldMkLst>
        <pc:spChg chg="mod">
          <ac:chgData name="Samuel BELLOT" userId="ea89b4e8-fe6d-4e9f-8b00-4490851a1e93" providerId="ADAL" clId="{73DD0F18-67CF-4290-8932-7AD84BA842BC}" dt="2024-11-27T14:17:26.339" v="62" actId="20577"/>
          <ac:spMkLst>
            <pc:docMk/>
            <pc:sldMk cId="2985587182" sldId="278"/>
            <ac:spMk id="6" creationId="{CB99BEBC-F9B3-EE91-D239-AE9960C12F63}"/>
          </ac:spMkLst>
        </pc:spChg>
        <pc:spChg chg="mod">
          <ac:chgData name="Samuel BELLOT" userId="ea89b4e8-fe6d-4e9f-8b00-4490851a1e93" providerId="ADAL" clId="{73DD0F18-67CF-4290-8932-7AD84BA842BC}" dt="2024-11-27T14:31:07.149" v="321" actId="20577"/>
          <ac:spMkLst>
            <pc:docMk/>
            <pc:sldMk cId="2985587182" sldId="278"/>
            <ac:spMk id="25" creationId="{B73D3ECA-078C-8FD8-0D04-1DC99C2D543C}"/>
          </ac:spMkLst>
        </pc:spChg>
      </pc:sldChg>
      <pc:sldChg chg="modSp mod">
        <pc:chgData name="Samuel BELLOT" userId="ea89b4e8-fe6d-4e9f-8b00-4490851a1e93" providerId="ADAL" clId="{73DD0F18-67CF-4290-8932-7AD84BA842BC}" dt="2024-11-27T14:16:02.957" v="3" actId="20577"/>
        <pc:sldMkLst>
          <pc:docMk/>
          <pc:sldMk cId="87585754" sldId="282"/>
        </pc:sldMkLst>
        <pc:spChg chg="mod">
          <ac:chgData name="Samuel BELLOT" userId="ea89b4e8-fe6d-4e9f-8b00-4490851a1e93" providerId="ADAL" clId="{73DD0F18-67CF-4290-8932-7AD84BA842BC}" dt="2024-11-27T14:16:02.957" v="3" actId="20577"/>
          <ac:spMkLst>
            <pc:docMk/>
            <pc:sldMk cId="87585754" sldId="282"/>
            <ac:spMk id="24" creationId="{D4AA2A91-748D-8892-7340-CECE37C340E4}"/>
          </ac:spMkLst>
        </pc:spChg>
      </pc:sldChg>
      <pc:sldChg chg="modSp mod">
        <pc:chgData name="Samuel BELLOT" userId="ea89b4e8-fe6d-4e9f-8b00-4490851a1e93" providerId="ADAL" clId="{73DD0F18-67CF-4290-8932-7AD84BA842BC}" dt="2024-11-27T14:23:19.604" v="113" actId="1076"/>
        <pc:sldMkLst>
          <pc:docMk/>
          <pc:sldMk cId="101622020" sldId="287"/>
        </pc:sldMkLst>
        <pc:spChg chg="mod">
          <ac:chgData name="Samuel BELLOT" userId="ea89b4e8-fe6d-4e9f-8b00-4490851a1e93" providerId="ADAL" clId="{73DD0F18-67CF-4290-8932-7AD84BA842BC}" dt="2024-11-27T14:23:01.650" v="110" actId="1076"/>
          <ac:spMkLst>
            <pc:docMk/>
            <pc:sldMk cId="101622020" sldId="287"/>
            <ac:spMk id="6" creationId="{BB3CE3DE-9E0B-A954-82E2-11C669596694}"/>
          </ac:spMkLst>
        </pc:spChg>
        <pc:spChg chg="mod">
          <ac:chgData name="Samuel BELLOT" userId="ea89b4e8-fe6d-4e9f-8b00-4490851a1e93" providerId="ADAL" clId="{73DD0F18-67CF-4290-8932-7AD84BA842BC}" dt="2024-11-27T14:23:10.818" v="111" actId="1076"/>
          <ac:spMkLst>
            <pc:docMk/>
            <pc:sldMk cId="101622020" sldId="287"/>
            <ac:spMk id="8" creationId="{CC145CD1-0CBE-A068-EBC4-262D56BC1F9A}"/>
          </ac:spMkLst>
        </pc:spChg>
        <pc:spChg chg="mod">
          <ac:chgData name="Samuel BELLOT" userId="ea89b4e8-fe6d-4e9f-8b00-4490851a1e93" providerId="ADAL" clId="{73DD0F18-67CF-4290-8932-7AD84BA842BC}" dt="2024-11-27T14:23:19.604" v="113" actId="1076"/>
          <ac:spMkLst>
            <pc:docMk/>
            <pc:sldMk cId="101622020" sldId="287"/>
            <ac:spMk id="10" creationId="{D3A02EA9-062D-E485-404B-4A9CD1D9AD63}"/>
          </ac:spMkLst>
        </pc:spChg>
        <pc:spChg chg="mod">
          <ac:chgData name="Samuel BELLOT" userId="ea89b4e8-fe6d-4e9f-8b00-4490851a1e93" providerId="ADAL" clId="{73DD0F18-67CF-4290-8932-7AD84BA842BC}" dt="2024-11-27T14:23:14.577" v="112" actId="1076"/>
          <ac:spMkLst>
            <pc:docMk/>
            <pc:sldMk cId="101622020" sldId="287"/>
            <ac:spMk id="12" creationId="{09EFB439-C2C2-7E43-12D5-759F181AD1C8}"/>
          </ac:spMkLst>
        </pc:spChg>
        <pc:spChg chg="mod">
          <ac:chgData name="Samuel BELLOT" userId="ea89b4e8-fe6d-4e9f-8b00-4490851a1e93" providerId="ADAL" clId="{73DD0F18-67CF-4290-8932-7AD84BA842BC}" dt="2024-11-27T14:19:07.715" v="66" actId="113"/>
          <ac:spMkLst>
            <pc:docMk/>
            <pc:sldMk cId="101622020" sldId="287"/>
            <ac:spMk id="13" creationId="{62BFC826-D422-80CF-B085-4B062C262A3E}"/>
          </ac:spMkLst>
        </pc:spChg>
        <pc:spChg chg="mod">
          <ac:chgData name="Samuel BELLOT" userId="ea89b4e8-fe6d-4e9f-8b00-4490851a1e93" providerId="ADAL" clId="{73DD0F18-67CF-4290-8932-7AD84BA842BC}" dt="2024-11-27T14:19:12.384" v="67" actId="207"/>
          <ac:spMkLst>
            <pc:docMk/>
            <pc:sldMk cId="101622020" sldId="287"/>
            <ac:spMk id="47" creationId="{A80656AD-EEB1-FAB6-154B-3E424374D960}"/>
          </ac:spMkLst>
        </pc:spChg>
        <pc:spChg chg="mod">
          <ac:chgData name="Samuel BELLOT" userId="ea89b4e8-fe6d-4e9f-8b00-4490851a1e93" providerId="ADAL" clId="{73DD0F18-67CF-4290-8932-7AD84BA842BC}" dt="2024-11-27T14:19:00.744" v="63" actId="255"/>
          <ac:spMkLst>
            <pc:docMk/>
            <pc:sldMk cId="101622020" sldId="287"/>
            <ac:spMk id="177" creationId="{1D5AA0A5-61B2-DEFD-CA55-03B0FEB38195}"/>
          </ac:spMkLst>
        </pc:spChg>
        <pc:picChg chg="mod">
          <ac:chgData name="Samuel BELLOT" userId="ea89b4e8-fe6d-4e9f-8b00-4490851a1e93" providerId="ADAL" clId="{73DD0F18-67CF-4290-8932-7AD84BA842BC}" dt="2024-11-27T14:21:11.226" v="96" actId="1035"/>
          <ac:picMkLst>
            <pc:docMk/>
            <pc:sldMk cId="101622020" sldId="287"/>
            <ac:picMk id="52" creationId="{01E88714-B3D9-B2F7-09FF-214D1FE6F6E7}"/>
          </ac:picMkLst>
        </pc:picChg>
        <pc:picChg chg="mod">
          <ac:chgData name="Samuel BELLOT" userId="ea89b4e8-fe6d-4e9f-8b00-4490851a1e93" providerId="ADAL" clId="{73DD0F18-67CF-4290-8932-7AD84BA842BC}" dt="2024-11-27T14:21:06.097" v="87" actId="1037"/>
          <ac:picMkLst>
            <pc:docMk/>
            <pc:sldMk cId="101622020" sldId="287"/>
            <ac:picMk id="54" creationId="{D0D35B4B-1113-3429-AC88-211673BA2848}"/>
          </ac:picMkLst>
        </pc:picChg>
        <pc:picChg chg="mod">
          <ac:chgData name="Samuel BELLOT" userId="ea89b4e8-fe6d-4e9f-8b00-4490851a1e93" providerId="ADAL" clId="{73DD0F18-67CF-4290-8932-7AD84BA842BC}" dt="2024-11-27T14:21:02.481" v="82" actId="1038"/>
          <ac:picMkLst>
            <pc:docMk/>
            <pc:sldMk cId="101622020" sldId="287"/>
            <ac:picMk id="56" creationId="{089E4EDB-EB33-F7F1-E52C-B39C36920F4C}"/>
          </ac:picMkLst>
        </pc:picChg>
        <pc:picChg chg="mod ord">
          <ac:chgData name="Samuel BELLOT" userId="ea89b4e8-fe6d-4e9f-8b00-4490851a1e93" providerId="ADAL" clId="{73DD0F18-67CF-4290-8932-7AD84BA842BC}" dt="2024-11-27T14:19:41.829" v="70" actId="1076"/>
          <ac:picMkLst>
            <pc:docMk/>
            <pc:sldMk cId="101622020" sldId="287"/>
            <ac:picMk id="129" creationId="{AC736375-03EA-23C1-32BB-13EC5ECE636E}"/>
          </ac:picMkLst>
        </pc:picChg>
        <pc:picChg chg="mod">
          <ac:chgData name="Samuel BELLOT" userId="ea89b4e8-fe6d-4e9f-8b00-4490851a1e93" providerId="ADAL" clId="{73DD0F18-67CF-4290-8932-7AD84BA842BC}" dt="2024-11-27T14:21:14.697" v="109" actId="1036"/>
          <ac:picMkLst>
            <pc:docMk/>
            <pc:sldMk cId="101622020" sldId="287"/>
            <ac:picMk id="152" creationId="{583C3898-C5AB-9D80-034C-386B2E7ABD72}"/>
          </ac:picMkLst>
        </pc:picChg>
      </pc:sldChg>
      <pc:sldChg chg="addSp delSp modSp mod modNotesTx">
        <pc:chgData name="Samuel BELLOT" userId="ea89b4e8-fe6d-4e9f-8b00-4490851a1e93" providerId="ADAL" clId="{73DD0F18-67CF-4290-8932-7AD84BA842BC}" dt="2024-11-29T08:39:39.193" v="529" actId="20577"/>
        <pc:sldMkLst>
          <pc:docMk/>
          <pc:sldMk cId="3873839962" sldId="288"/>
        </pc:sldMkLst>
        <pc:spChg chg="mod">
          <ac:chgData name="Samuel BELLOT" userId="ea89b4e8-fe6d-4e9f-8b00-4490851a1e93" providerId="ADAL" clId="{73DD0F18-67CF-4290-8932-7AD84BA842BC}" dt="2024-11-27T14:27:18.244" v="166" actId="6549"/>
          <ac:spMkLst>
            <pc:docMk/>
            <pc:sldMk cId="3873839962" sldId="288"/>
            <ac:spMk id="3" creationId="{7462197F-D9BA-C1CE-8FB1-5C652F25683C}"/>
          </ac:spMkLst>
        </pc:spChg>
        <pc:spChg chg="add mod">
          <ac:chgData name="Samuel BELLOT" userId="ea89b4e8-fe6d-4e9f-8b00-4490851a1e93" providerId="ADAL" clId="{73DD0F18-67CF-4290-8932-7AD84BA842BC}" dt="2024-11-29T08:39:39.193" v="529" actId="20577"/>
          <ac:spMkLst>
            <pc:docMk/>
            <pc:sldMk cId="3873839962" sldId="288"/>
            <ac:spMk id="7" creationId="{58FD1F63-9D36-EA71-2BCD-652D0E9539D7}"/>
          </ac:spMkLst>
        </pc:spChg>
        <pc:spChg chg="mod">
          <ac:chgData name="Samuel BELLOT" userId="ea89b4e8-fe6d-4e9f-8b00-4490851a1e93" providerId="ADAL" clId="{73DD0F18-67CF-4290-8932-7AD84BA842BC}" dt="2024-11-27T14:26:41.621" v="163" actId="20577"/>
          <ac:spMkLst>
            <pc:docMk/>
            <pc:sldMk cId="3873839962" sldId="288"/>
            <ac:spMk id="16" creationId="{4D8CD855-9F0D-0A6D-4EF0-0D38125E3942}"/>
          </ac:spMkLst>
        </pc:spChg>
        <pc:spChg chg="mod">
          <ac:chgData name="Samuel BELLOT" userId="ea89b4e8-fe6d-4e9f-8b00-4490851a1e93" providerId="ADAL" clId="{73DD0F18-67CF-4290-8932-7AD84BA842BC}" dt="2024-11-27T14:27:46.463" v="184" actId="20577"/>
          <ac:spMkLst>
            <pc:docMk/>
            <pc:sldMk cId="3873839962" sldId="288"/>
            <ac:spMk id="19" creationId="{5092A528-85CA-8362-90CF-DDFBA3D22306}"/>
          </ac:spMkLst>
        </pc:spChg>
        <pc:grpChg chg="mod">
          <ac:chgData name="Samuel BELLOT" userId="ea89b4e8-fe6d-4e9f-8b00-4490851a1e93" providerId="ADAL" clId="{73DD0F18-67CF-4290-8932-7AD84BA842BC}" dt="2024-11-29T08:35:09.451" v="438" actId="1076"/>
          <ac:grpSpMkLst>
            <pc:docMk/>
            <pc:sldMk cId="3873839962" sldId="288"/>
            <ac:grpSpMk id="15" creationId="{687A2077-FC37-2A04-D34D-0E0764AEA52F}"/>
          </ac:grpSpMkLst>
        </pc:grpChg>
        <pc:grpChg chg="mod">
          <ac:chgData name="Samuel BELLOT" userId="ea89b4e8-fe6d-4e9f-8b00-4490851a1e93" providerId="ADAL" clId="{73DD0F18-67CF-4290-8932-7AD84BA842BC}" dt="2024-11-29T08:38:37.542" v="485" actId="1076"/>
          <ac:grpSpMkLst>
            <pc:docMk/>
            <pc:sldMk cId="3873839962" sldId="288"/>
            <ac:grpSpMk id="27" creationId="{A8B532B7-E249-7CD5-3462-C30B3F9F93ED}"/>
          </ac:grpSpMkLst>
        </pc:grpChg>
        <pc:grpChg chg="mod">
          <ac:chgData name="Samuel BELLOT" userId="ea89b4e8-fe6d-4e9f-8b00-4490851a1e93" providerId="ADAL" clId="{73DD0F18-67CF-4290-8932-7AD84BA842BC}" dt="2024-11-29T08:38:33.489" v="484" actId="1076"/>
          <ac:grpSpMkLst>
            <pc:docMk/>
            <pc:sldMk cId="3873839962" sldId="288"/>
            <ac:grpSpMk id="28" creationId="{5CCBA88A-C629-E6A1-58C7-6C39FBBEAF87}"/>
          </ac:grpSpMkLst>
        </pc:grpChg>
        <pc:grpChg chg="mod">
          <ac:chgData name="Samuel BELLOT" userId="ea89b4e8-fe6d-4e9f-8b00-4490851a1e93" providerId="ADAL" clId="{73DD0F18-67CF-4290-8932-7AD84BA842BC}" dt="2024-11-29T08:38:28.198" v="483" actId="1076"/>
          <ac:grpSpMkLst>
            <pc:docMk/>
            <pc:sldMk cId="3873839962" sldId="288"/>
            <ac:grpSpMk id="29" creationId="{1F66D76B-C396-EDE1-7438-EC3955B5EEC1}"/>
          </ac:grpSpMkLst>
        </pc:grpChg>
        <pc:cxnChg chg="mod">
          <ac:chgData name="Samuel BELLOT" userId="ea89b4e8-fe6d-4e9f-8b00-4490851a1e93" providerId="ADAL" clId="{73DD0F18-67CF-4290-8932-7AD84BA842BC}" dt="2024-11-29T08:39:17.349" v="506" actId="1036"/>
          <ac:cxnSpMkLst>
            <pc:docMk/>
            <pc:sldMk cId="3873839962" sldId="288"/>
            <ac:cxnSpMk id="18" creationId="{C17F41E9-9DF4-EC94-5497-ECA3CB36C899}"/>
          </ac:cxnSpMkLst>
        </pc:cxnChg>
      </pc:sldChg>
      <pc:sldMasterChg chg="modSldLayout">
        <pc:chgData name="Samuel BELLOT" userId="ea89b4e8-fe6d-4e9f-8b00-4490851a1e93" providerId="ADAL" clId="{73DD0F18-67CF-4290-8932-7AD84BA842BC}" dt="2024-11-28T14:28:53.808" v="386" actId="1076"/>
        <pc:sldMasterMkLst>
          <pc:docMk/>
          <pc:sldMasterMk cId="497714275" sldId="2147483648"/>
        </pc:sldMasterMkLst>
        <pc:sldLayoutChg chg="addSp delSp modSp mod">
          <pc:chgData name="Samuel BELLOT" userId="ea89b4e8-fe6d-4e9f-8b00-4490851a1e93" providerId="ADAL" clId="{73DD0F18-67CF-4290-8932-7AD84BA842BC}" dt="2024-11-28T14:28:53.808" v="386" actId="1076"/>
          <pc:sldLayoutMkLst>
            <pc:docMk/>
            <pc:sldMasterMk cId="497714275" sldId="2147483648"/>
            <pc:sldLayoutMk cId="935728955" sldId="2147483654"/>
          </pc:sldLayoutMkLst>
          <pc:picChg chg="add mod ord modCrop">
            <ac:chgData name="Samuel BELLOT" userId="ea89b4e8-fe6d-4e9f-8b00-4490851a1e93" providerId="ADAL" clId="{73DD0F18-67CF-4290-8932-7AD84BA842BC}" dt="2024-11-28T14:28:10.051" v="383" actId="732"/>
            <ac:picMkLst>
              <pc:docMk/>
              <pc:sldMasterMk cId="497714275" sldId="2147483648"/>
              <pc:sldLayoutMk cId="935728955" sldId="2147483654"/>
              <ac:picMk id="4" creationId="{60E2F353-AD00-0875-1462-EEDA963F4C98}"/>
            </ac:picMkLst>
          </pc:picChg>
          <pc:picChg chg="mod">
            <ac:chgData name="Samuel BELLOT" userId="ea89b4e8-fe6d-4e9f-8b00-4490851a1e93" providerId="ADAL" clId="{73DD0F18-67CF-4290-8932-7AD84BA842BC}" dt="2024-11-28T14:28:53.808" v="386" actId="1076"/>
            <ac:picMkLst>
              <pc:docMk/>
              <pc:sldMasterMk cId="497714275" sldId="2147483648"/>
              <pc:sldLayoutMk cId="935728955" sldId="2147483654"/>
              <ac:picMk id="13" creationId="{731FB8CB-6045-8D5A-CB6F-F3BF666145F7}"/>
            </ac:picMkLst>
          </pc:picChg>
        </pc:sldLayoutChg>
        <pc:sldLayoutChg chg="modSp mod">
          <pc:chgData name="Samuel BELLOT" userId="ea89b4e8-fe6d-4e9f-8b00-4490851a1e93" providerId="ADAL" clId="{73DD0F18-67CF-4290-8932-7AD84BA842BC}" dt="2024-11-27T14:20:55.579" v="77" actId="1076"/>
          <pc:sldLayoutMkLst>
            <pc:docMk/>
            <pc:sldMasterMk cId="497714275" sldId="2147483648"/>
            <pc:sldLayoutMk cId="1353640753" sldId="2147483671"/>
          </pc:sldLayoutMkLst>
          <pc:spChg chg="mod">
            <ac:chgData name="Samuel BELLOT" userId="ea89b4e8-fe6d-4e9f-8b00-4490851a1e93" providerId="ADAL" clId="{73DD0F18-67CF-4290-8932-7AD84BA842BC}" dt="2024-11-27T14:20:37.225" v="75" actId="1076"/>
            <ac:spMkLst>
              <pc:docMk/>
              <pc:sldMasterMk cId="497714275" sldId="2147483648"/>
              <pc:sldLayoutMk cId="1353640753" sldId="2147483671"/>
              <ac:spMk id="2" creationId="{1C4B54A3-962E-A496-E327-403E8D9B82D7}"/>
            </ac:spMkLst>
          </pc:spChg>
          <pc:spChg chg="mod">
            <ac:chgData name="Samuel BELLOT" userId="ea89b4e8-fe6d-4e9f-8b00-4490851a1e93" providerId="ADAL" clId="{73DD0F18-67CF-4290-8932-7AD84BA842BC}" dt="2024-11-27T14:20:55.579" v="77" actId="1076"/>
            <ac:spMkLst>
              <pc:docMk/>
              <pc:sldMasterMk cId="497714275" sldId="2147483648"/>
              <pc:sldLayoutMk cId="1353640753" sldId="2147483671"/>
              <ac:spMk id="11" creationId="{05E04AC1-84FF-03C6-4A2D-336222BC320E}"/>
            </ac:spMkLst>
          </pc:spChg>
          <pc:spChg chg="mod">
            <ac:chgData name="Samuel BELLOT" userId="ea89b4e8-fe6d-4e9f-8b00-4490851a1e93" providerId="ADAL" clId="{73DD0F18-67CF-4290-8932-7AD84BA842BC}" dt="2024-11-27T14:20:23.835" v="73" actId="1076"/>
            <ac:spMkLst>
              <pc:docMk/>
              <pc:sldMasterMk cId="497714275" sldId="2147483648"/>
              <pc:sldLayoutMk cId="1353640753" sldId="2147483671"/>
              <ac:spMk id="12" creationId="{2DFCEEFA-35E8-B948-9B4C-2C25387F8836}"/>
            </ac:spMkLst>
          </pc:spChg>
          <pc:spChg chg="mod">
            <ac:chgData name="Samuel BELLOT" userId="ea89b4e8-fe6d-4e9f-8b00-4490851a1e93" providerId="ADAL" clId="{73DD0F18-67CF-4290-8932-7AD84BA842BC}" dt="2024-11-27T14:20:27.773" v="74" actId="1076"/>
            <ac:spMkLst>
              <pc:docMk/>
              <pc:sldMasterMk cId="497714275" sldId="2147483648"/>
              <pc:sldLayoutMk cId="1353640753" sldId="2147483671"/>
              <ac:spMk id="13" creationId="{F0680B44-44A4-471E-6B76-2CFFFCF7232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9299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habits, plein air, personne, ciel&#10;&#10;Description générée automatiquement">
            <a:extLst>
              <a:ext uri="{FF2B5EF4-FFF2-40B4-BE49-F238E27FC236}">
                <a16:creationId xmlns:a16="http://schemas.microsoft.com/office/drawing/2014/main" id="{60E2F353-AD00-0875-1462-EEDA963F4C98}"/>
              </a:ext>
            </a:extLst>
          </p:cNvPr>
          <p:cNvPicPr>
            <a:picLocks noChangeAspect="1"/>
          </p:cNvPicPr>
          <p:nvPr userDrawn="1"/>
        </p:nvPicPr>
        <p:blipFill>
          <a:blip r:embed="rId2"/>
          <a:srcRect l="1973" t="77" r="33883" b="5424"/>
          <a:stretch/>
        </p:blipFill>
        <p:spPr>
          <a:xfrm>
            <a:off x="-5901" y="3257550"/>
            <a:ext cx="7565575" cy="7434263"/>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5901"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58584" y="4140779"/>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84227" y="4140779"/>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58584" y="6867395"/>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84227" y="6864507"/>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Technicien(ne) de traitement</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35935CE0-6718-250B-E4AC-C12A4CDE1A3D}"/>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50924A15-AB5B-18D5-B7EE-091FA70FE685}"/>
              </a:ext>
            </a:extLst>
          </p:cNvPr>
          <p:cNvSpPr>
            <a:spLocks noGrp="1"/>
          </p:cNvSpPr>
          <p:nvPr>
            <p:ph type="body" sz="quarter" idx="21"/>
          </p:nvPr>
        </p:nvSpPr>
        <p:spPr/>
        <p:txBody>
          <a:bodyPr/>
          <a:lstStyle/>
          <a:p>
            <a:r>
              <a:rPr lang="fr-FR" dirty="0"/>
              <a:t>Famille métier Assainissement – Traitement</a:t>
            </a:r>
          </a:p>
        </p:txBody>
      </p:sp>
      <p:sp>
        <p:nvSpPr>
          <p:cNvPr id="18" name="Organigramme : Connecteur 17">
            <a:extLst>
              <a:ext uri="{FF2B5EF4-FFF2-40B4-BE49-F238E27FC236}">
                <a16:creationId xmlns:a16="http://schemas.microsoft.com/office/drawing/2014/main" id="{3A9197D7-CF23-0D70-3AD0-BD1FFA5FCA57}"/>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3D6D10FF-1150-0E3A-A82F-4C7916497CD2}"/>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4">
            <a:extLst>
              <a:ext uri="{FF2B5EF4-FFF2-40B4-BE49-F238E27FC236}">
                <a16:creationId xmlns:a16="http://schemas.microsoft.com/office/drawing/2014/main" id="{43D3CB97-B703-BB5B-5DAA-929AB8B6714F}"/>
              </a:ext>
            </a:extLst>
          </p:cNvPr>
          <p:cNvSpPr txBox="1">
            <a:spLocks/>
          </p:cNvSpPr>
          <p:nvPr/>
        </p:nvSpPr>
        <p:spPr>
          <a:xfrm>
            <a:off x="5453583" y="2617232"/>
            <a:ext cx="1103453" cy="22646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porteur </a:t>
            </a:r>
          </a:p>
        </p:txBody>
      </p:sp>
      <p:sp>
        <p:nvSpPr>
          <p:cNvPr id="3" name="Organigramme : Connecteur 2">
            <a:extLst>
              <a:ext uri="{FF2B5EF4-FFF2-40B4-BE49-F238E27FC236}">
                <a16:creationId xmlns:a16="http://schemas.microsoft.com/office/drawing/2014/main" id="{B110D096-2CAC-5634-3A22-06DF5A725E5A}"/>
              </a:ext>
            </a:extLst>
          </p:cNvPr>
          <p:cNvSpPr/>
          <p:nvPr/>
        </p:nvSpPr>
        <p:spPr>
          <a:xfrm>
            <a:off x="6681844" y="2559092"/>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Le(la) technicien(ne) de traitement assure le bon fonctionnement des installations de traitement des eaux usées, garantissant la qualité des effluents rejetés dans le milieu naturel tout en optimisant les performances techniques, économiques et environnementales des process.</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07902" y="5081893"/>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Piloter et optimiser les process de traitement des eaux usées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Contrôler la qualité des eaux traitées et des sous-produits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équipements et installations de la station d'épuration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maintenance préventive et curative des équipements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Analyser les données d'exploitation et proposer des améliorations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Veiller au respect des normes environnementales et sanitaires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Rédiger les rapports d'exploitation et de suivi des installations</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111850" y="9935859"/>
            <a:ext cx="1335974"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traitement</a:t>
            </a:r>
            <a:endParaRPr lang="fr-FR" sz="600" b="1" i="0">
              <a:solidFill>
                <a:srgbClr val="00A79B"/>
              </a:solidFill>
              <a:effectLst/>
              <a:latin typeface="Mont SemiBold" pitchFamily="2" charset="0"/>
            </a:endParaRP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218902"/>
            <a:ext cx="6283879" cy="86425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Le(la) technicien(ne) de traitement peut également participer à la production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Il/Elle peut également participer à la maintenance préventive des équipements et assurer des opérations de maintenance corrective simples</a:t>
            </a:r>
          </a:p>
        </p:txBody>
      </p:sp>
      <p:grpSp>
        <p:nvGrpSpPr>
          <p:cNvPr id="21" name="Groupe 20">
            <a:extLst>
              <a:ext uri="{FF2B5EF4-FFF2-40B4-BE49-F238E27FC236}">
                <a16:creationId xmlns:a16="http://schemas.microsoft.com/office/drawing/2014/main" id="{15A2D715-0AE3-9C5F-7557-CA31FB647135}"/>
              </a:ext>
            </a:extLst>
          </p:cNvPr>
          <p:cNvGrpSpPr/>
          <p:nvPr/>
        </p:nvGrpSpPr>
        <p:grpSpPr>
          <a:xfrm>
            <a:off x="4066640" y="1904331"/>
            <a:ext cx="3341339" cy="2798437"/>
            <a:chOff x="4066640" y="1904331"/>
            <a:chExt cx="3341339" cy="2798437"/>
          </a:xfrm>
        </p:grpSpPr>
        <p:sp>
          <p:nvSpPr>
            <p:cNvPr id="23" name="Rectangle 22">
              <a:extLst>
                <a:ext uri="{FF2B5EF4-FFF2-40B4-BE49-F238E27FC236}">
                  <a16:creationId xmlns:a16="http://schemas.microsoft.com/office/drawing/2014/main" id="{9C114E48-8915-0DA3-2AAE-833FEDABC997}"/>
                </a:ext>
              </a:extLst>
            </p:cNvPr>
            <p:cNvSpPr/>
            <p:nvPr/>
          </p:nvSpPr>
          <p:spPr>
            <a:xfrm>
              <a:off x="4066640" y="1904331"/>
              <a:ext cx="3227295" cy="2798437"/>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43E98617-66E3-3189-9475-4370F1BC05D7}"/>
                </a:ext>
              </a:extLst>
            </p:cNvPr>
            <p:cNvPicPr>
              <a:picLocks noChangeAspect="1"/>
            </p:cNvPicPr>
            <p:nvPr/>
          </p:nvPicPr>
          <p:blipFill>
            <a:blip r:embed="rId2"/>
            <a:stretch>
              <a:fillRect/>
            </a:stretch>
          </p:blipFill>
          <p:spPr>
            <a:xfrm>
              <a:off x="4175145" y="2007459"/>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DAD53303-1E34-B406-5B9D-83215644CD91}"/>
                </a:ext>
              </a:extLst>
            </p:cNvPr>
            <p:cNvPicPr>
              <a:picLocks noChangeAspect="1"/>
            </p:cNvPicPr>
            <p:nvPr/>
          </p:nvPicPr>
          <p:blipFill>
            <a:blip r:embed="rId3"/>
            <a:stretch>
              <a:fillRect/>
            </a:stretch>
          </p:blipFill>
          <p:spPr>
            <a:xfrm>
              <a:off x="4270395" y="2485144"/>
              <a:ext cx="317500" cy="317500"/>
            </a:xfrm>
            <a:prstGeom prst="rect">
              <a:avLst/>
            </a:prstGeom>
          </p:spPr>
        </p:pic>
        <p:pic>
          <p:nvPicPr>
            <p:cNvPr id="32" name="Image 31">
              <a:extLst>
                <a:ext uri="{FF2B5EF4-FFF2-40B4-BE49-F238E27FC236}">
                  <a16:creationId xmlns:a16="http://schemas.microsoft.com/office/drawing/2014/main" id="{1DAD28BF-F752-D892-888E-723634211500}"/>
                </a:ext>
              </a:extLst>
            </p:cNvPr>
            <p:cNvPicPr>
              <a:picLocks noChangeAspect="1"/>
            </p:cNvPicPr>
            <p:nvPr/>
          </p:nvPicPr>
          <p:blipFill>
            <a:blip r:embed="rId4"/>
            <a:stretch>
              <a:fillRect/>
            </a:stretch>
          </p:blipFill>
          <p:spPr>
            <a:xfrm>
              <a:off x="4295795" y="3131648"/>
              <a:ext cx="266700" cy="266700"/>
            </a:xfrm>
            <a:prstGeom prst="rect">
              <a:avLst/>
            </a:prstGeom>
          </p:spPr>
        </p:pic>
        <p:sp>
          <p:nvSpPr>
            <p:cNvPr id="33" name="Espace réservé du texte 27">
              <a:extLst>
                <a:ext uri="{FF2B5EF4-FFF2-40B4-BE49-F238E27FC236}">
                  <a16:creationId xmlns:a16="http://schemas.microsoft.com/office/drawing/2014/main" id="{06FDC729-A716-4D3D-2675-DBD43E2DD055}"/>
                </a:ext>
              </a:extLst>
            </p:cNvPr>
            <p:cNvSpPr txBox="1">
              <a:spLocks/>
            </p:cNvSpPr>
            <p:nvPr/>
          </p:nvSpPr>
          <p:spPr>
            <a:xfrm>
              <a:off x="4720565" y="1910567"/>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01C796ED-C8D9-E9F7-0B3F-7FF659270C1A}"/>
                </a:ext>
              </a:extLst>
            </p:cNvPr>
            <p:cNvSpPr txBox="1">
              <a:spLocks/>
            </p:cNvSpPr>
            <p:nvPr/>
          </p:nvSpPr>
          <p:spPr>
            <a:xfrm>
              <a:off x="4720565" y="2628005"/>
              <a:ext cx="257337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Assainissement – Traitement</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F830674E-92BE-3777-A8DA-6300E6AB21AA}"/>
                </a:ext>
              </a:extLst>
            </p:cNvPr>
            <p:cNvSpPr txBox="1">
              <a:spLocks/>
            </p:cNvSpPr>
            <p:nvPr/>
          </p:nvSpPr>
          <p:spPr>
            <a:xfrm>
              <a:off x="4610040" y="3171152"/>
              <a:ext cx="2797939"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de station d'épuration</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d’assainissement</a:t>
              </a:r>
            </a:p>
          </p:txBody>
        </p:sp>
        <p:pic>
          <p:nvPicPr>
            <p:cNvPr id="37" name="Image 36">
              <a:extLst>
                <a:ext uri="{FF2B5EF4-FFF2-40B4-BE49-F238E27FC236}">
                  <a16:creationId xmlns:a16="http://schemas.microsoft.com/office/drawing/2014/main" id="{27855CC2-E72C-E9BA-F87A-438AE0DE2289}"/>
                </a:ext>
              </a:extLst>
            </p:cNvPr>
            <p:cNvPicPr>
              <a:picLocks noChangeAspect="1"/>
            </p:cNvPicPr>
            <p:nvPr/>
          </p:nvPicPr>
          <p:blipFill>
            <a:blip r:embed="rId4"/>
            <a:stretch>
              <a:fillRect/>
            </a:stretch>
          </p:blipFill>
          <p:spPr>
            <a:xfrm>
              <a:off x="4295795" y="3765584"/>
              <a:ext cx="266700" cy="266700"/>
            </a:xfrm>
            <a:prstGeom prst="rect">
              <a:avLst/>
            </a:prstGeom>
          </p:spPr>
        </p:pic>
      </p:grpSp>
      <p:pic>
        <p:nvPicPr>
          <p:cNvPr id="41" name="Espace réservé pour une image  40" descr="Une image contenant habits, plein air, personne, ciel&#10;&#10;Description générée automatiquement">
            <a:extLst>
              <a:ext uri="{FF2B5EF4-FFF2-40B4-BE49-F238E27FC236}">
                <a16:creationId xmlns:a16="http://schemas.microsoft.com/office/drawing/2014/main" id="{08F8FBED-A181-144D-F174-1EB1FAEF0325}"/>
              </a:ext>
            </a:extLst>
          </p:cNvPr>
          <p:cNvPicPr>
            <a:picLocks noGrp="1" noChangeAspect="1"/>
          </p:cNvPicPr>
          <p:nvPr>
            <p:ph type="pic" sz="quarter" idx="15"/>
          </p:nvPr>
        </p:nvPicPr>
        <p:blipFill>
          <a:blip r:embed="rId5"/>
          <a:srcRect t="967" b="967"/>
          <a:stretch>
            <a:fillRect/>
          </a:stretch>
        </p:blipFill>
        <p:spPr/>
      </p:pic>
      <p:pic>
        <p:nvPicPr>
          <p:cNvPr id="44" name="Espace réservé pour une image  43" descr="Une image contenant personne, habits, Technicien, casque&#10;&#10;Description générée automatiquement">
            <a:extLst>
              <a:ext uri="{FF2B5EF4-FFF2-40B4-BE49-F238E27FC236}">
                <a16:creationId xmlns:a16="http://schemas.microsoft.com/office/drawing/2014/main" id="{055C8C0F-2CDE-DFE1-D9F6-5A9B2F836132}"/>
              </a:ext>
            </a:extLst>
          </p:cNvPr>
          <p:cNvPicPr>
            <a:picLocks noGrp="1" noChangeAspect="1"/>
          </p:cNvPicPr>
          <p:nvPr>
            <p:ph type="pic" sz="quarter" idx="19"/>
          </p:nvPr>
        </p:nvPicPr>
        <p:blipFill>
          <a:blip r:embed="rId6"/>
          <a:srcRect l="26650" r="26650"/>
          <a:stretch>
            <a:fillRect/>
          </a:stretch>
        </p:blipFill>
        <p:spPr/>
      </p:pic>
      <p:pic>
        <p:nvPicPr>
          <p:cNvPr id="46" name="Espace réservé pour une image  45">
            <a:extLst>
              <a:ext uri="{FF2B5EF4-FFF2-40B4-BE49-F238E27FC236}">
                <a16:creationId xmlns:a16="http://schemas.microsoft.com/office/drawing/2014/main" id="{FEF5EBD1-FDD9-2AC0-82C8-2CC11DEC6F0C}"/>
              </a:ext>
            </a:extLst>
          </p:cNvPr>
          <p:cNvPicPr>
            <a:picLocks noGrp="1" noChangeAspect="1"/>
          </p:cNvPicPr>
          <p:nvPr>
            <p:ph type="pic" sz="quarter" idx="20"/>
          </p:nvPr>
        </p:nvPicPr>
        <p:blipFill>
          <a:blip r:embed="rId7"/>
          <a:srcRect l="8535" r="8535"/>
          <a:stretch>
            <a:fillRect/>
          </a:stretch>
        </p:blipFill>
        <p:spPr/>
      </p:pic>
      <p:pic>
        <p:nvPicPr>
          <p:cNvPr id="48" name="Espace réservé pour une image  47" descr="Une image contenant personne, habits, Col bleu, vêtements de travail&#10;&#10;Description générée automatiquement">
            <a:extLst>
              <a:ext uri="{FF2B5EF4-FFF2-40B4-BE49-F238E27FC236}">
                <a16:creationId xmlns:a16="http://schemas.microsoft.com/office/drawing/2014/main" id="{D4A004F2-5394-C9B1-FCE7-0BC4ED08C36A}"/>
              </a:ext>
            </a:extLst>
          </p:cNvPr>
          <p:cNvPicPr>
            <a:picLocks noGrp="1" noChangeAspect="1"/>
          </p:cNvPicPr>
          <p:nvPr>
            <p:ph type="pic" sz="quarter" idx="21"/>
          </p:nvPr>
        </p:nvPicPr>
        <p:blipFill>
          <a:blip r:embed="rId8"/>
          <a:srcRect l="25676" r="25676"/>
          <a:stretch>
            <a:fillRect/>
          </a:stretch>
        </p:blipFill>
        <p:spPr/>
      </p:pic>
      <p:sp>
        <p:nvSpPr>
          <p:cNvPr id="7" name="Espace réservé du texte 4">
            <a:extLst>
              <a:ext uri="{FF2B5EF4-FFF2-40B4-BE49-F238E27FC236}">
                <a16:creationId xmlns:a16="http://schemas.microsoft.com/office/drawing/2014/main" id="{FDDE14EB-1753-CCCE-8122-D18C7281B82A}"/>
              </a:ext>
            </a:extLst>
          </p:cNvPr>
          <p:cNvSpPr txBox="1">
            <a:spLocks/>
          </p:cNvSpPr>
          <p:nvPr/>
        </p:nvSpPr>
        <p:spPr>
          <a:xfrm>
            <a:off x="637430" y="7810822"/>
            <a:ext cx="5214729" cy="337122"/>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12" name="Espace réservé pour une image  11" descr="Une image contenant plein air, route, habits, roue&#10;&#10;Description générée automatiquement">
            <a:extLst>
              <a:ext uri="{FF2B5EF4-FFF2-40B4-BE49-F238E27FC236}">
                <a16:creationId xmlns:a16="http://schemas.microsoft.com/office/drawing/2014/main" id="{D37B6430-147D-F3A9-9567-8E13586340F4}"/>
              </a:ext>
            </a:extLst>
          </p:cNvPr>
          <p:cNvPicPr>
            <a:picLocks noGrp="1" noChangeAspect="1"/>
          </p:cNvPicPr>
          <p:nvPr>
            <p:ph type="pic" sz="quarter" idx="22"/>
          </p:nvPr>
        </p:nvPicPr>
        <p:blipFill>
          <a:blip r:embed="rId9"/>
          <a:srcRect t="1154" b="1154"/>
          <a:stretch>
            <a:fillRect/>
          </a:stretch>
        </p:blipFill>
        <p:spPr>
          <a:xfrm>
            <a:off x="5461643" y="655817"/>
            <a:ext cx="1439604" cy="938212"/>
          </a:xfrm>
        </p:spPr>
      </p:pic>
      <p:sp>
        <p:nvSpPr>
          <p:cNvPr id="8" name="Espace réservé du texte 27">
            <a:extLst>
              <a:ext uri="{FF2B5EF4-FFF2-40B4-BE49-F238E27FC236}">
                <a16:creationId xmlns:a16="http://schemas.microsoft.com/office/drawing/2014/main" id="{43A290B7-8A88-9401-08F8-10138CB4FBEC}"/>
              </a:ext>
            </a:extLst>
          </p:cNvPr>
          <p:cNvSpPr txBox="1">
            <a:spLocks/>
          </p:cNvSpPr>
          <p:nvPr/>
        </p:nvSpPr>
        <p:spPr>
          <a:xfrm>
            <a:off x="4683709" y="3947538"/>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K2301 - Distribution et assainissement d'eau</a:t>
            </a:r>
            <a:endParaRPr lang="fr-FR" sz="1200" dirty="0">
              <a:solidFill>
                <a:srgbClr val="3C3C3B"/>
              </a:solidFill>
              <a:effectLst/>
              <a:latin typeface="Mont SemiBold"/>
            </a:endParaRPr>
          </a:p>
        </p:txBody>
      </p:sp>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2494C5BC-D9B4-D1BC-6BA1-48FCA0A2B225}"/>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874EFFE8-E9A0-D049-3B77-FEB0979798B1}"/>
              </a:ext>
            </a:extLst>
          </p:cNvPr>
          <p:cNvSpPr>
            <a:spLocks noGrp="1"/>
          </p:cNvSpPr>
          <p:nvPr>
            <p:ph type="body" sz="quarter" idx="27"/>
          </p:nvPr>
        </p:nvSpPr>
        <p:spPr>
          <a:xfrm>
            <a:off x="652497" y="679932"/>
            <a:ext cx="6290796" cy="243808"/>
          </a:xfrm>
        </p:spPr>
        <p:txBody>
          <a:bodyPr/>
          <a:lstStyle/>
          <a:p>
            <a:r>
              <a:rPr lang="fr-FR"/>
              <a:t>Compétences</a:t>
            </a:r>
          </a:p>
        </p:txBody>
      </p:sp>
      <p:sp>
        <p:nvSpPr>
          <p:cNvPr id="2" name="ZoneTexte 1">
            <a:extLst>
              <a:ext uri="{FF2B5EF4-FFF2-40B4-BE49-F238E27FC236}">
                <a16:creationId xmlns:a16="http://schemas.microsoft.com/office/drawing/2014/main" id="{B24BFA52-8BA7-916C-0C53-AEB8DA0EEEFF}"/>
              </a:ext>
            </a:extLst>
          </p:cNvPr>
          <p:cNvSpPr txBox="1"/>
          <p:nvPr/>
        </p:nvSpPr>
        <p:spPr>
          <a:xfrm>
            <a:off x="3111850" y="9935859"/>
            <a:ext cx="1335974"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traitement</a:t>
            </a:r>
            <a:endParaRPr lang="fr-FR" sz="600" b="1" i="0">
              <a:solidFill>
                <a:srgbClr val="00A79B"/>
              </a:solidFill>
              <a:effectLst/>
              <a:latin typeface="Mont SemiBold" pitchFamily="2" charset="0"/>
            </a:endParaRPr>
          </a:p>
        </p:txBody>
      </p:sp>
      <p:grpSp>
        <p:nvGrpSpPr>
          <p:cNvPr id="30" name="Groupe 29">
            <a:extLst>
              <a:ext uri="{FF2B5EF4-FFF2-40B4-BE49-F238E27FC236}">
                <a16:creationId xmlns:a16="http://schemas.microsoft.com/office/drawing/2014/main" id="{8A5F2739-9F4A-B8A0-3CAF-666F49125FEF}"/>
              </a:ext>
            </a:extLst>
          </p:cNvPr>
          <p:cNvGrpSpPr/>
          <p:nvPr/>
        </p:nvGrpSpPr>
        <p:grpSpPr>
          <a:xfrm>
            <a:off x="657719" y="8286563"/>
            <a:ext cx="6280352" cy="1200218"/>
            <a:chOff x="677977" y="8476066"/>
            <a:chExt cx="6280352" cy="1200218"/>
          </a:xfrm>
        </p:grpSpPr>
        <p:sp>
          <p:nvSpPr>
            <p:cNvPr id="12" name="Rectangle 11">
              <a:extLst>
                <a:ext uri="{FF2B5EF4-FFF2-40B4-BE49-F238E27FC236}">
                  <a16:creationId xmlns:a16="http://schemas.microsoft.com/office/drawing/2014/main" id="{54052901-3737-36E4-C591-36BEF7E82768}"/>
                </a:ext>
              </a:extLst>
            </p:cNvPr>
            <p:cNvSpPr/>
            <p:nvPr/>
          </p:nvSpPr>
          <p:spPr>
            <a:xfrm>
              <a:off x="677977" y="847606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Suivre et analyser les données de l’activité</a:t>
              </a:r>
            </a:p>
            <a:p>
              <a:r>
                <a:rPr lang="fr-FR" sz="800" b="1" i="1">
                  <a:solidFill>
                    <a:schemeClr val="tx1"/>
                  </a:solidFill>
                  <a:latin typeface="Mont SemiBold Italic"/>
                </a:rPr>
                <a:t>(Correspondance ROME :  Collecter et analyser des données, des informations)</a:t>
              </a:r>
            </a:p>
          </p:txBody>
        </p:sp>
        <p:sp>
          <p:nvSpPr>
            <p:cNvPr id="13" name="Espace réservé du texte 5">
              <a:extLst>
                <a:ext uri="{FF2B5EF4-FFF2-40B4-BE49-F238E27FC236}">
                  <a16:creationId xmlns:a16="http://schemas.microsoft.com/office/drawing/2014/main" id="{EE28F73F-9EA2-D629-0443-0471A0312979}"/>
                </a:ext>
              </a:extLst>
            </p:cNvPr>
            <p:cNvSpPr txBox="1">
              <a:spLocks/>
            </p:cNvSpPr>
            <p:nvPr/>
          </p:nvSpPr>
          <p:spPr>
            <a:xfrm>
              <a:off x="677977" y="8857324"/>
              <a:ext cx="6280352" cy="81896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Rédiger des rapports techniques et des fiches de suivi (registres d’exploitation) pour garantir la traçabilité des opérations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 traiter l'information pour anticiper les actions à mener</a:t>
              </a:r>
            </a:p>
          </p:txBody>
        </p:sp>
      </p:grpSp>
      <p:grpSp>
        <p:nvGrpSpPr>
          <p:cNvPr id="15" name="Groupe 14">
            <a:extLst>
              <a:ext uri="{FF2B5EF4-FFF2-40B4-BE49-F238E27FC236}">
                <a16:creationId xmlns:a16="http://schemas.microsoft.com/office/drawing/2014/main" id="{687A2077-FC37-2A04-D34D-0E0764AEA52F}"/>
              </a:ext>
            </a:extLst>
          </p:cNvPr>
          <p:cNvGrpSpPr/>
          <p:nvPr/>
        </p:nvGrpSpPr>
        <p:grpSpPr>
          <a:xfrm>
            <a:off x="597025" y="1114114"/>
            <a:ext cx="6302933" cy="1865589"/>
            <a:chOff x="640359" y="5436905"/>
            <a:chExt cx="6302933" cy="1865589"/>
          </a:xfrm>
        </p:grpSpPr>
        <p:sp>
          <p:nvSpPr>
            <p:cNvPr id="16" name="Rectangle 15">
              <a:extLst>
                <a:ext uri="{FF2B5EF4-FFF2-40B4-BE49-F238E27FC236}">
                  <a16:creationId xmlns:a16="http://schemas.microsoft.com/office/drawing/2014/main" id="{4D8CD855-9F0D-0A6D-4EF0-0D38125E3942}"/>
                </a:ext>
              </a:extLst>
            </p:cNvPr>
            <p:cNvSpPr/>
            <p:nvPr/>
          </p:nvSpPr>
          <p:spPr>
            <a:xfrm>
              <a:off x="662940" y="5436905"/>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Piloter une unité de traitement</a:t>
              </a:r>
            </a:p>
            <a:p>
              <a:r>
                <a:rPr lang="fr-FR" sz="800" b="1" i="1" dirty="0">
                  <a:solidFill>
                    <a:schemeClr val="tx1"/>
                  </a:solidFill>
                  <a:latin typeface="Mont SemiBold Italic"/>
                </a:rPr>
                <a:t>(Correspondance ROME :  Gérer la chaîne de valeur opérationnelle)</a:t>
              </a:r>
            </a:p>
          </p:txBody>
        </p:sp>
        <p:cxnSp>
          <p:nvCxnSpPr>
            <p:cNvPr id="18" name="Connecteur droit 17">
              <a:extLst>
                <a:ext uri="{FF2B5EF4-FFF2-40B4-BE49-F238E27FC236}">
                  <a16:creationId xmlns:a16="http://schemas.microsoft.com/office/drawing/2014/main" id="{C17F41E9-9DF4-EC94-5497-ECA3CB36C899}"/>
                </a:ext>
              </a:extLst>
            </p:cNvPr>
            <p:cNvCxnSpPr>
              <a:cxnSpLocks/>
            </p:cNvCxnSpPr>
            <p:nvPr/>
          </p:nvCxnSpPr>
          <p:spPr>
            <a:xfrm>
              <a:off x="640359" y="730249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28" name="Groupe 27">
            <a:extLst>
              <a:ext uri="{FF2B5EF4-FFF2-40B4-BE49-F238E27FC236}">
                <a16:creationId xmlns:a16="http://schemas.microsoft.com/office/drawing/2014/main" id="{5CCBA88A-C629-E6A1-58C7-6C39FBBEAF87}"/>
              </a:ext>
            </a:extLst>
          </p:cNvPr>
          <p:cNvGrpSpPr/>
          <p:nvPr/>
        </p:nvGrpSpPr>
        <p:grpSpPr>
          <a:xfrm>
            <a:off x="649893" y="4597012"/>
            <a:ext cx="6280352" cy="1515831"/>
            <a:chOff x="649893" y="4737716"/>
            <a:chExt cx="6280352" cy="1515831"/>
          </a:xfrm>
        </p:grpSpPr>
        <p:sp>
          <p:nvSpPr>
            <p:cNvPr id="5" name="Rectangle 4">
              <a:extLst>
                <a:ext uri="{FF2B5EF4-FFF2-40B4-BE49-F238E27FC236}">
                  <a16:creationId xmlns:a16="http://schemas.microsoft.com/office/drawing/2014/main" id="{060E0E28-15E6-C3F3-B34C-00B10CBE18BA}"/>
                </a:ext>
              </a:extLst>
            </p:cNvPr>
            <p:cNvSpPr/>
            <p:nvPr/>
          </p:nvSpPr>
          <p:spPr>
            <a:xfrm>
              <a:off x="649893" y="473771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Réaliser ou organiser des interventions de maintenance</a:t>
              </a:r>
            </a:p>
            <a:p>
              <a:r>
                <a:rPr lang="fr-FR" sz="800" b="1" i="1">
                  <a:solidFill>
                    <a:schemeClr val="tx1"/>
                  </a:solidFill>
                  <a:latin typeface="Mont SemiBold Italic"/>
                </a:rPr>
                <a:t>(Correspondance ROME :  Réaliser une opération de maintenance d’un équipement)</a:t>
              </a:r>
            </a:p>
          </p:txBody>
        </p:sp>
        <p:cxnSp>
          <p:nvCxnSpPr>
            <p:cNvPr id="8" name="Connecteur droit 7">
              <a:extLst>
                <a:ext uri="{FF2B5EF4-FFF2-40B4-BE49-F238E27FC236}">
                  <a16:creationId xmlns:a16="http://schemas.microsoft.com/office/drawing/2014/main" id="{DFDF92AC-D29C-8E5D-D868-42A2C29C79C8}"/>
                </a:ext>
              </a:extLst>
            </p:cNvPr>
            <p:cNvCxnSpPr>
              <a:cxnSpLocks/>
            </p:cNvCxnSpPr>
            <p:nvPr/>
          </p:nvCxnSpPr>
          <p:spPr>
            <a:xfrm>
              <a:off x="657922" y="625354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9" name="Espace réservé du texte 5">
              <a:extLst>
                <a:ext uri="{FF2B5EF4-FFF2-40B4-BE49-F238E27FC236}">
                  <a16:creationId xmlns:a16="http://schemas.microsoft.com/office/drawing/2014/main" id="{5092A528-85CA-8362-90CF-DDFBA3D22306}"/>
                </a:ext>
              </a:extLst>
            </p:cNvPr>
            <p:cNvSpPr txBox="1">
              <a:spLocks/>
            </p:cNvSpPr>
            <p:nvPr/>
          </p:nvSpPr>
          <p:spPr>
            <a:xfrm>
              <a:off x="649893" y="5338260"/>
              <a:ext cx="6280352" cy="841548"/>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la maintenance de premier niveau sur les équipements de son site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Diagnostiquer les pannes, identifier les pièces défectueuses et établir des demandes d'intervention pour les réparations complexes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les interventions de nettoyage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équipes de maintenance pour planifier et réaliser les travaux d’entretien majeur</a:t>
              </a:r>
            </a:p>
          </p:txBody>
        </p:sp>
      </p:grpSp>
      <p:grpSp>
        <p:nvGrpSpPr>
          <p:cNvPr id="27" name="Groupe 26">
            <a:extLst>
              <a:ext uri="{FF2B5EF4-FFF2-40B4-BE49-F238E27FC236}">
                <a16:creationId xmlns:a16="http://schemas.microsoft.com/office/drawing/2014/main" id="{A8B532B7-E249-7CD5-3462-C30B3F9F93ED}"/>
              </a:ext>
            </a:extLst>
          </p:cNvPr>
          <p:cNvGrpSpPr/>
          <p:nvPr/>
        </p:nvGrpSpPr>
        <p:grpSpPr>
          <a:xfrm>
            <a:off x="597025" y="3257924"/>
            <a:ext cx="6341046" cy="992651"/>
            <a:chOff x="628627" y="3402113"/>
            <a:chExt cx="6341046" cy="992651"/>
          </a:xfrm>
        </p:grpSpPr>
        <p:sp>
          <p:nvSpPr>
            <p:cNvPr id="3" name="Rectangle 2">
              <a:extLst>
                <a:ext uri="{FF2B5EF4-FFF2-40B4-BE49-F238E27FC236}">
                  <a16:creationId xmlns:a16="http://schemas.microsoft.com/office/drawing/2014/main" id="{7462197F-D9BA-C1CE-8FB1-5C652F25683C}"/>
                </a:ext>
              </a:extLst>
            </p:cNvPr>
            <p:cNvSpPr/>
            <p:nvPr/>
          </p:nvSpPr>
          <p:spPr>
            <a:xfrm>
              <a:off x="628627" y="3402113"/>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Analyser des échantillons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srgbClr val="000000"/>
                  </a:solidFill>
                  <a:effectLst/>
                  <a:uLnTx/>
                  <a:uFillTx/>
                  <a:latin typeface="Mont SemiBold Italic"/>
                  <a:ea typeface="+mn-ea"/>
                  <a:cs typeface="+mn-cs"/>
                </a:rPr>
                <a:t>(Correspondance ROME :  Relever, contrôler, ajuster des mesures et dosages)</a:t>
              </a:r>
            </a:p>
          </p:txBody>
        </p:sp>
        <p:cxnSp>
          <p:nvCxnSpPr>
            <p:cNvPr id="4" name="Connecteur droit 3">
              <a:extLst>
                <a:ext uri="{FF2B5EF4-FFF2-40B4-BE49-F238E27FC236}">
                  <a16:creationId xmlns:a16="http://schemas.microsoft.com/office/drawing/2014/main" id="{CFB06AC5-EADA-8D15-4957-EAD8DF201AAE}"/>
                </a:ext>
              </a:extLst>
            </p:cNvPr>
            <p:cNvCxnSpPr>
              <a:cxnSpLocks/>
            </p:cNvCxnSpPr>
            <p:nvPr/>
          </p:nvCxnSpPr>
          <p:spPr>
            <a:xfrm>
              <a:off x="689524" y="439476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19FD2838-4F8D-A12A-F34F-A2846F322782}"/>
                </a:ext>
              </a:extLst>
            </p:cNvPr>
            <p:cNvSpPr txBox="1">
              <a:spLocks/>
            </p:cNvSpPr>
            <p:nvPr/>
          </p:nvSpPr>
          <p:spPr>
            <a:xfrm>
              <a:off x="689321" y="3864225"/>
              <a:ext cx="6280352" cy="47864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les analyses des échantillons d'eaux et de boues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Interpréter les résultats et ajuster les paramètres de traitement en respectant les normes environnementales et normes sanitaires (prélèvements, tests chimiques et bactériologiques….)</a:t>
              </a:r>
            </a:p>
          </p:txBody>
        </p:sp>
      </p:grpSp>
      <p:grpSp>
        <p:nvGrpSpPr>
          <p:cNvPr id="29" name="Groupe 28">
            <a:extLst>
              <a:ext uri="{FF2B5EF4-FFF2-40B4-BE49-F238E27FC236}">
                <a16:creationId xmlns:a16="http://schemas.microsoft.com/office/drawing/2014/main" id="{1F66D76B-C396-EDE1-7438-EC3955B5EEC1}"/>
              </a:ext>
            </a:extLst>
          </p:cNvPr>
          <p:cNvGrpSpPr/>
          <p:nvPr/>
        </p:nvGrpSpPr>
        <p:grpSpPr>
          <a:xfrm>
            <a:off x="649893" y="6285851"/>
            <a:ext cx="6280352" cy="1709312"/>
            <a:chOff x="652497" y="6848220"/>
            <a:chExt cx="6280352" cy="1709312"/>
          </a:xfrm>
        </p:grpSpPr>
        <p:sp>
          <p:nvSpPr>
            <p:cNvPr id="9" name="Rectangle 8">
              <a:extLst>
                <a:ext uri="{FF2B5EF4-FFF2-40B4-BE49-F238E27FC236}">
                  <a16:creationId xmlns:a16="http://schemas.microsoft.com/office/drawing/2014/main" id="{71BFEB8D-8EE2-B3AF-EAC1-CDDD6BC3156E}"/>
                </a:ext>
              </a:extLst>
            </p:cNvPr>
            <p:cNvSpPr/>
            <p:nvPr/>
          </p:nvSpPr>
          <p:spPr>
            <a:xfrm>
              <a:off x="652497" y="684822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Prévenir les risques professionnels, sanitaires et environnementaux</a:t>
              </a:r>
            </a:p>
            <a:p>
              <a:r>
                <a:rPr lang="fr-FR" sz="800" b="1" i="1">
                  <a:solidFill>
                    <a:schemeClr val="tx1"/>
                  </a:solidFill>
                  <a:latin typeface="Mont SemiBold Italic"/>
                </a:rPr>
                <a:t>(Correspondance ROME :  Piloter la gestion des risques / Gérer une situation d'urgence)</a:t>
              </a:r>
            </a:p>
          </p:txBody>
        </p:sp>
        <p:sp>
          <p:nvSpPr>
            <p:cNvPr id="10" name="Espace réservé du texte 5">
              <a:extLst>
                <a:ext uri="{FF2B5EF4-FFF2-40B4-BE49-F238E27FC236}">
                  <a16:creationId xmlns:a16="http://schemas.microsoft.com/office/drawing/2014/main" id="{7D5B8231-A648-CC8E-17B4-A561EE286FC5}"/>
                </a:ext>
              </a:extLst>
            </p:cNvPr>
            <p:cNvSpPr txBox="1">
              <a:spLocks/>
            </p:cNvSpPr>
            <p:nvPr/>
          </p:nvSpPr>
          <p:spPr>
            <a:xfrm>
              <a:off x="652497" y="7277253"/>
              <a:ext cx="6280352" cy="71706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de traitement des eaux usées et des sous-produits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et mettre à jour les règles QHSSE pour assurer la sécurité des opérations et des équipes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Réagir rapidement aux incidents pour limiter l’impact environnemental et assurer la sécurité du site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Proposer des améliorations aux procédures en vue de réduire les risques</a:t>
              </a:r>
            </a:p>
          </p:txBody>
        </p:sp>
        <p:cxnSp>
          <p:nvCxnSpPr>
            <p:cNvPr id="20" name="Connecteur droit 19">
              <a:extLst>
                <a:ext uri="{FF2B5EF4-FFF2-40B4-BE49-F238E27FC236}">
                  <a16:creationId xmlns:a16="http://schemas.microsoft.com/office/drawing/2014/main" id="{1F9D66AC-26C4-9738-E9ED-8A766C7DECB0}"/>
                </a:ext>
              </a:extLst>
            </p:cNvPr>
            <p:cNvCxnSpPr>
              <a:cxnSpLocks/>
            </p:cNvCxnSpPr>
            <p:nvPr/>
          </p:nvCxnSpPr>
          <p:spPr>
            <a:xfrm>
              <a:off x="676261" y="855753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
        <p:nvSpPr>
          <p:cNvPr id="7" name="Espace réservé du texte 5">
            <a:extLst>
              <a:ext uri="{FF2B5EF4-FFF2-40B4-BE49-F238E27FC236}">
                <a16:creationId xmlns:a16="http://schemas.microsoft.com/office/drawing/2014/main" id="{58FD1F63-9D36-EA71-2BCD-652D0E9539D7}"/>
              </a:ext>
            </a:extLst>
          </p:cNvPr>
          <p:cNvSpPr txBox="1">
            <a:spLocks/>
          </p:cNvSpPr>
          <p:nvPr/>
        </p:nvSpPr>
        <p:spPr>
          <a:xfrm>
            <a:off x="630119" y="1538468"/>
            <a:ext cx="6214164" cy="9486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en œuvre les étapes de traitement, en tenant compte des caractéristiques </a:t>
            </a:r>
            <a:r>
              <a:rPr lang="fr-FR" sz="1000" b="0">
                <a:solidFill>
                  <a:srgbClr val="1B4851"/>
                </a:solidFill>
                <a:latin typeface="Mont" panose="00000700000000000000" pitchFamily="50" charset="0"/>
              </a:rPr>
              <a:t>des intrants et </a:t>
            </a:r>
            <a:r>
              <a:rPr lang="fr-FR" sz="1000" b="0" dirty="0">
                <a:solidFill>
                  <a:srgbClr val="1B4851"/>
                </a:solidFill>
                <a:latin typeface="Mont" panose="00000700000000000000" pitchFamily="50" charset="0"/>
              </a:rPr>
              <a:t>en respectant bonnes pratiques d’usage des équipements et produits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Surveiller le bon fonctionnement des installations et des traitements dans le cadre d’inspections de terrain ou à l’aide des logiciels de supervision à distance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Utiliser et paramétrer des instruments de mesure pour surveiller les paramètres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et collaborer avec les agents, les autres techniciens, les ingénieurs et responsables pour garantir la continuité et la qualité de traitement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et contrôler les stocks de réactifs et consommables nécessaires aux traitements dans le respect des règles budgétaires et procédures d’achats de l’entreprise</a:t>
            </a:r>
          </a:p>
        </p:txBody>
      </p:sp>
    </p:spTree>
    <p:extLst>
      <p:ext uri="{BB962C8B-B14F-4D97-AF65-F5344CB8AC3E}">
        <p14:creationId xmlns:p14="http://schemas.microsoft.com/office/powerpoint/2010/main" val="387383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Horaires postés possibles (3x8) pour assurer une continuité de service</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Astreintes fréquentes (nuits, week-ends, jours fériés)</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Port d'équipements de protection individuelle obligatoire</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Exposition à des nuisances olfactives et à des risques biologiques</a:t>
            </a:r>
            <a:endParaRPr lang="fr-FR" b="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 Technicien(ne) de traitement des eaux (niveau 4)</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 Métiers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BTSA - Gestion et maîtrise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DEUST - Technicien en environnement et déchets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Génie des procédés pour l'environnement </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 Protection de l’environnement, spécialité Gestion des eaux urbaines </a:t>
            </a:r>
            <a:r>
              <a:rPr lang="fr-FR" sz="1000" b="0">
                <a:solidFill>
                  <a:srgbClr val="1B4851"/>
                </a:solidFill>
                <a:latin typeface="Mont" panose="00000700000000000000" pitchFamily="50" charset="0"/>
              </a:rPr>
              <a:t>et rurales</a:t>
            </a:r>
            <a:endParaRPr lang="fr-FR" sz="1000" b="0" dirty="0">
              <a:solidFill>
                <a:srgbClr val="1B4851"/>
              </a:solidFill>
              <a:latin typeface="Mont" panose="00000700000000000000" pitchFamily="50" charset="0"/>
            </a:endParaRP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 Génie Biologique : Sciences de l'environnement et écotechnologies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 Terre, Eau, Environnement</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046700" y="6272064"/>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d’équipe assainissement</a:t>
            </a:r>
          </a:p>
          <a:p>
            <a:pPr>
              <a:lnSpc>
                <a:spcPct val="200000"/>
              </a:lnSpc>
            </a:pPr>
            <a:r>
              <a:rPr lang="fr-FR" sz="1000" b="0" dirty="0">
                <a:solidFill>
                  <a:srgbClr val="1B4851"/>
                </a:solidFill>
                <a:latin typeface="Mont" panose="00000700000000000000" pitchFamily="50" charset="0"/>
              </a:rPr>
              <a:t>Technicien(ne) de méthanisation</a:t>
            </a:r>
          </a:p>
          <a:p>
            <a:pPr>
              <a:lnSpc>
                <a:spcPct val="200000"/>
              </a:lnSpc>
            </a:pPr>
            <a:r>
              <a:rPr lang="fr-FR" sz="1000" b="0" dirty="0">
                <a:solidFill>
                  <a:srgbClr val="1B4851"/>
                </a:solidFill>
                <a:latin typeface="Mont" panose="00000700000000000000" pitchFamily="50" charset="0"/>
              </a:rPr>
              <a:t>Technicien(ne) de maintenance / Electromécanicien(ne)</a:t>
            </a:r>
            <a:endParaRPr lang="fr-FR" dirty="0"/>
          </a:p>
        </p:txBody>
      </p:sp>
      <p:sp>
        <p:nvSpPr>
          <p:cNvPr id="3" name="ZoneTexte 2">
            <a:extLst>
              <a:ext uri="{FF2B5EF4-FFF2-40B4-BE49-F238E27FC236}">
                <a16:creationId xmlns:a16="http://schemas.microsoft.com/office/drawing/2014/main" id="{BAF48ACB-930F-BB35-B46D-1CB793D53FD4}"/>
              </a:ext>
            </a:extLst>
          </p:cNvPr>
          <p:cNvSpPr txBox="1"/>
          <p:nvPr/>
        </p:nvSpPr>
        <p:spPr>
          <a:xfrm>
            <a:off x="3111850" y="9935859"/>
            <a:ext cx="1335974"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traitement</a:t>
            </a:r>
            <a:endParaRPr lang="fr-FR" sz="600" b="1" i="0">
              <a:solidFill>
                <a:srgbClr val="00A79B"/>
              </a:solidFill>
              <a:effectLst/>
              <a:latin typeface="Mont SemiBold" pitchFamily="2" charset="0"/>
            </a:endParaRPr>
          </a:p>
        </p:txBody>
      </p:sp>
      <p:pic>
        <p:nvPicPr>
          <p:cNvPr id="7" name="Graphique 6" descr="Ascenseur montant avec un remplissage uni">
            <a:extLst>
              <a:ext uri="{FF2B5EF4-FFF2-40B4-BE49-F238E27FC236}">
                <a16:creationId xmlns:a16="http://schemas.microsoft.com/office/drawing/2014/main" id="{A95512A7-B080-0093-8933-D0E660AFC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250" y="6150352"/>
            <a:ext cx="1751269" cy="1751269"/>
          </a:xfrm>
          <a:prstGeom prst="rect">
            <a:avLst/>
          </a:prstGeom>
        </p:spPr>
      </p:pic>
      <p:sp>
        <p:nvSpPr>
          <p:cNvPr id="6" name="Espace réservé du texte 20">
            <a:extLst>
              <a:ext uri="{FF2B5EF4-FFF2-40B4-BE49-F238E27FC236}">
                <a16:creationId xmlns:a16="http://schemas.microsoft.com/office/drawing/2014/main" id="{CB99BEBC-F9B3-EE91-D239-AE9960C12F63}"/>
              </a:ext>
            </a:extLst>
          </p:cNvPr>
          <p:cNvSpPr txBox="1">
            <a:spLocks/>
          </p:cNvSpPr>
          <p:nvPr/>
        </p:nvSpPr>
        <p:spPr>
          <a:xfrm>
            <a:off x="777250" y="5680800"/>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b="18254"/>
          <a:stretch/>
        </p:blipFill>
        <p:spPr>
          <a:xfrm>
            <a:off x="553822" y="2905710"/>
            <a:ext cx="711200" cy="545041"/>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92295" y="4786971"/>
            <a:ext cx="2922910" cy="1450786"/>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 Renforcement des normes de rejet et de traitement des micropolluants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 la réglementation sur la valorisation des boues et sous-produits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Accroissement des exigences en matière de performance énergétique</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105726" y="4821347"/>
            <a:ext cx="2922909"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de performance et de fiabilité des installations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a:t>
            </a:r>
            <a:r>
              <a:rPr lang="fr-FR" sz="1000" b="0" dirty="0" err="1">
                <a:solidFill>
                  <a:schemeClr val="accent2"/>
                </a:solidFill>
                <a:latin typeface="Mont Bold" panose="00000900000000000000" pitchFamily="50" charset="0"/>
              </a:rPr>
              <a:t>reporting</a:t>
            </a:r>
            <a:r>
              <a:rPr lang="fr-FR" sz="1000" b="0" dirty="0">
                <a:solidFill>
                  <a:schemeClr val="accent2"/>
                </a:solidFill>
                <a:latin typeface="Mont Bold" panose="00000900000000000000" pitchFamily="50" charset="0"/>
              </a:rPr>
              <a:t> en temps réel sur la qualité de l'eau traitée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d'optimisation énergétique et de réduction de l'empreinte carbone</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528546" y="7506497"/>
            <a:ext cx="3044390"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Déploiement de technologies de traitement avancées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Utilisation croissante de l'intelligence artificielle pour l'optimisation des process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des outils de modélisation et de simulation des usines de traitement</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4089253" y="7506497"/>
            <a:ext cx="2997048"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aux enjeux de préservation des milieux aquatiques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grandissantes liées aux micropolluants et aux perturbateurs endocriniens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valorisation des ressources</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21876" y="3624201"/>
            <a:ext cx="6689654" cy="350267"/>
          </a:xfrm>
          <a:prstGeom prst="rect">
            <a:avLst/>
          </a:prstGeom>
        </p:spPr>
        <p:txBody>
          <a:bodyPr/>
          <a:lstStyle/>
          <a:p>
            <a:pPr marL="0" indent="0">
              <a:buNone/>
            </a:pPr>
            <a:r>
              <a:rPr lang="fr-FR" sz="1800" b="1">
                <a:solidFill>
                  <a:srgbClr val="00A79B"/>
                </a:solidFill>
                <a:effectLst/>
                <a:latin typeface="Mont Bold" panose="00000900000000000000" pitchFamily="50" charset="0"/>
              </a:rPr>
              <a:t>4 grands enjeux </a:t>
            </a:r>
            <a:r>
              <a:rPr lang="fr-FR" sz="1800" b="1">
                <a:solidFill>
                  <a:srgbClr val="00A79B"/>
                </a:solidFill>
                <a:latin typeface="Mont Bold" panose="00000900000000000000" pitchFamily="50" charset="0"/>
              </a:rPr>
              <a:t>majeurs</a:t>
            </a:r>
            <a:endParaRPr lang="fr-FR" sz="1800" b="1">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782862" y="6913605"/>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A79B"/>
                </a:solidFill>
                <a:latin typeface="Mont Bold" panose="00000900000000000000" pitchFamily="50" charset="0"/>
              </a:rPr>
              <a:t>Chiffres clés</a:t>
            </a:r>
            <a:endParaRPr lang="fr-FR" sz="180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099922" y="2985260"/>
            <a:ext cx="6011608" cy="400110"/>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porteur : </a:t>
            </a:r>
            <a:r>
              <a:rPr lang="fr-FR" sz="1000" dirty="0">
                <a:solidFill>
                  <a:schemeClr val="accent3"/>
                </a:solidFill>
                <a:latin typeface="Mont Bold" panose="00000900000000000000" pitchFamily="50" charset="0"/>
              </a:rPr>
              <a:t>Les attentes fortes sur la qualité des procédés d'assainissement nécessitent des techniciens qualifiés plus nombreux.</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334314" y="6896772"/>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50060" y="4236250"/>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23233" y="4171060"/>
            <a:ext cx="455017" cy="453928"/>
          </a:xfrm>
          <a:prstGeom prst="rect">
            <a:avLst/>
          </a:prstGeom>
        </p:spPr>
      </p:pic>
      <p:sp>
        <p:nvSpPr>
          <p:cNvPr id="5" name="ZoneTexte 4">
            <a:extLst>
              <a:ext uri="{FF2B5EF4-FFF2-40B4-BE49-F238E27FC236}">
                <a16:creationId xmlns:a16="http://schemas.microsoft.com/office/drawing/2014/main" id="{4FE3C105-ED68-C324-7C2C-D6E1D99393DD}"/>
              </a:ext>
            </a:extLst>
          </p:cNvPr>
          <p:cNvSpPr txBox="1"/>
          <p:nvPr/>
        </p:nvSpPr>
        <p:spPr>
          <a:xfrm>
            <a:off x="3111850" y="9935859"/>
            <a:ext cx="1335974" cy="128685"/>
          </a:xfrm>
          <a:prstGeom prst="rect">
            <a:avLst/>
          </a:prstGeom>
          <a:noFill/>
          <a:ln>
            <a:noFill/>
          </a:ln>
        </p:spPr>
        <p:txBody>
          <a:bodyPr wrap="square" lIns="0" tIns="3600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traitement</a:t>
            </a:r>
            <a:endParaRPr lang="fr-FR" sz="600" b="1" i="0">
              <a:solidFill>
                <a:srgbClr val="00A79B"/>
              </a:solidFill>
              <a:effectLst/>
              <a:latin typeface="Mont SemiBold" pitchFamily="2" charset="0"/>
            </a:endParaRPr>
          </a:p>
        </p:txBody>
      </p:sp>
      <p:pic>
        <p:nvPicPr>
          <p:cNvPr id="7" name="Image 6" descr="Une image contenant cercle, Graphique, art, conception&#10;&#10;Description générée automatiquement">
            <a:extLst>
              <a:ext uri="{FF2B5EF4-FFF2-40B4-BE49-F238E27FC236}">
                <a16:creationId xmlns:a16="http://schemas.microsoft.com/office/drawing/2014/main" id="{BA589541-A874-F9BB-39CE-63BFA395E337}"/>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9" name="Image 8" descr="Une image contenant cercle, Graphique, art, conception&#10;&#10;Description générée automatiquement">
            <a:extLst>
              <a:ext uri="{FF2B5EF4-FFF2-40B4-BE49-F238E27FC236}">
                <a16:creationId xmlns:a16="http://schemas.microsoft.com/office/drawing/2014/main" id="{03C59CDB-B1D9-AB23-A151-E0FE2717658B}"/>
              </a:ext>
            </a:extLst>
          </p:cNvPr>
          <p:cNvPicPr>
            <a:picLocks noChangeAspect="1"/>
          </p:cNvPicPr>
          <p:nvPr/>
        </p:nvPicPr>
        <p:blipFill>
          <a:blip r:embed="rId3"/>
          <a:stretch>
            <a:fillRect/>
          </a:stretch>
        </p:blipFill>
        <p:spPr>
          <a:xfrm>
            <a:off x="5315264" y="1348073"/>
            <a:ext cx="368242" cy="368242"/>
          </a:xfrm>
          <a:prstGeom prst="rect">
            <a:avLst/>
          </a:prstGeom>
        </p:spPr>
      </p:pic>
      <p:sp>
        <p:nvSpPr>
          <p:cNvPr id="11" name="ZoneTexte 10">
            <a:extLst>
              <a:ext uri="{FF2B5EF4-FFF2-40B4-BE49-F238E27FC236}">
                <a16:creationId xmlns:a16="http://schemas.microsoft.com/office/drawing/2014/main" id="{46F5CD41-0DFD-3BAE-7810-F49EAB2E37B4}"/>
              </a:ext>
            </a:extLst>
          </p:cNvPr>
          <p:cNvSpPr txBox="1"/>
          <p:nvPr/>
        </p:nvSpPr>
        <p:spPr>
          <a:xfrm>
            <a:off x="324347" y="1248930"/>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14" name="ZoneTexte 13">
            <a:extLst>
              <a:ext uri="{FF2B5EF4-FFF2-40B4-BE49-F238E27FC236}">
                <a16:creationId xmlns:a16="http://schemas.microsoft.com/office/drawing/2014/main" id="{9B519A54-4F7A-ED78-B342-862107F84C8D}"/>
              </a:ext>
            </a:extLst>
          </p:cNvPr>
          <p:cNvSpPr txBox="1"/>
          <p:nvPr/>
        </p:nvSpPr>
        <p:spPr>
          <a:xfrm>
            <a:off x="1396621" y="1106778"/>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5" name="ZoneTexte 14">
            <a:extLst>
              <a:ext uri="{FF2B5EF4-FFF2-40B4-BE49-F238E27FC236}">
                <a16:creationId xmlns:a16="http://schemas.microsoft.com/office/drawing/2014/main" id="{6553282C-4C0B-5302-75BD-EDBD61EF65D8}"/>
              </a:ext>
            </a:extLst>
          </p:cNvPr>
          <p:cNvSpPr txBox="1"/>
          <p:nvPr/>
        </p:nvSpPr>
        <p:spPr>
          <a:xfrm>
            <a:off x="2701512" y="1127377"/>
            <a:ext cx="1387741"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A7D4CF94-65A4-C21D-FD12-A4F8B9DD1D7E}"/>
              </a:ext>
            </a:extLst>
          </p:cNvPr>
          <p:cNvSpPr txBox="1"/>
          <p:nvPr/>
        </p:nvSpPr>
        <p:spPr>
          <a:xfrm>
            <a:off x="3952842" y="1210694"/>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C6620AD3-1D2E-D681-5C47-FF2E839205F2}"/>
              </a:ext>
            </a:extLst>
          </p:cNvPr>
          <p:cNvSpPr txBox="1"/>
          <p:nvPr/>
        </p:nvSpPr>
        <p:spPr>
          <a:xfrm>
            <a:off x="5033408" y="985149"/>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F3F174FA-F34E-5F67-55B2-238FC6FED1E9}"/>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84837" y="1890070"/>
            <a:ext cx="501650" cy="412750"/>
          </a:xfrm>
          <a:prstGeom prst="rect">
            <a:avLst/>
          </a:prstGeom>
        </p:spPr>
      </p:pic>
      <p:pic>
        <p:nvPicPr>
          <p:cNvPr id="20" name="Image 19">
            <a:extLst>
              <a:ext uri="{FF2B5EF4-FFF2-40B4-BE49-F238E27FC236}">
                <a16:creationId xmlns:a16="http://schemas.microsoft.com/office/drawing/2014/main" id="{B64BD7FC-BB50-4C00-379F-BB4788CBD20F}"/>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1A0ABD08-66BA-5714-51A4-BDA509C61A2C}"/>
              </a:ext>
            </a:extLst>
          </p:cNvPr>
          <p:cNvSpPr txBox="1"/>
          <p:nvPr/>
        </p:nvSpPr>
        <p:spPr>
          <a:xfrm>
            <a:off x="6046983" y="1245266"/>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715D9557-3BAE-21AB-882F-B0E16BF1C22F}"/>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374CE14C-DC80-37C1-B7F6-72E8B120246D}"/>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40057" y="1777251"/>
            <a:ext cx="580379" cy="553998"/>
          </a:xfrm>
          <a:prstGeom prst="rect">
            <a:avLst/>
          </a:prstGeom>
        </p:spPr>
      </p:pic>
      <p:sp>
        <p:nvSpPr>
          <p:cNvPr id="24" name="ZoneTexte 23">
            <a:extLst>
              <a:ext uri="{FF2B5EF4-FFF2-40B4-BE49-F238E27FC236}">
                <a16:creationId xmlns:a16="http://schemas.microsoft.com/office/drawing/2014/main" id="{E41B904F-E876-4F21-36E1-F8A263780597}"/>
              </a:ext>
            </a:extLst>
          </p:cNvPr>
          <p:cNvSpPr txBox="1"/>
          <p:nvPr/>
        </p:nvSpPr>
        <p:spPr>
          <a:xfrm>
            <a:off x="379077" y="2404247"/>
            <a:ext cx="821878"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993</a:t>
            </a:r>
          </a:p>
        </p:txBody>
      </p:sp>
      <p:sp>
        <p:nvSpPr>
          <p:cNvPr id="25" name="ZoneTexte 24">
            <a:extLst>
              <a:ext uri="{FF2B5EF4-FFF2-40B4-BE49-F238E27FC236}">
                <a16:creationId xmlns:a16="http://schemas.microsoft.com/office/drawing/2014/main" id="{1196FDD2-00F2-3630-7EC5-F2102B1B2319}"/>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+10%</a:t>
            </a:r>
          </a:p>
        </p:txBody>
      </p:sp>
      <p:sp>
        <p:nvSpPr>
          <p:cNvPr id="42" name="ZoneTexte 41">
            <a:extLst>
              <a:ext uri="{FF2B5EF4-FFF2-40B4-BE49-F238E27FC236}">
                <a16:creationId xmlns:a16="http://schemas.microsoft.com/office/drawing/2014/main" id="{3C8D6EE4-D29C-DE36-F88F-3AA838336079}"/>
              </a:ext>
            </a:extLst>
          </p:cNvPr>
          <p:cNvSpPr txBox="1"/>
          <p:nvPr/>
        </p:nvSpPr>
        <p:spPr>
          <a:xfrm>
            <a:off x="2979880" y="2317078"/>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22 </a:t>
            </a:r>
          </a:p>
          <a:p>
            <a:pPr algn="ctr"/>
            <a:r>
              <a:rPr lang="fr-FR" b="1">
                <a:solidFill>
                  <a:schemeClr val="accent3">
                    <a:lumMod val="75000"/>
                  </a:schemeClr>
                </a:solidFill>
                <a:latin typeface="Mont Bold" panose="00000900000000000000" pitchFamily="50" charset="0"/>
              </a:rPr>
              <a:t>(2 %)</a:t>
            </a:r>
          </a:p>
        </p:txBody>
      </p:sp>
      <p:sp>
        <p:nvSpPr>
          <p:cNvPr id="43" name="ZoneTexte 42">
            <a:extLst>
              <a:ext uri="{FF2B5EF4-FFF2-40B4-BE49-F238E27FC236}">
                <a16:creationId xmlns:a16="http://schemas.microsoft.com/office/drawing/2014/main" id="{4530BEE6-6704-FB97-8ED0-BADBC6B412E2}"/>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728</a:t>
            </a:r>
          </a:p>
        </p:txBody>
      </p:sp>
      <p:sp>
        <p:nvSpPr>
          <p:cNvPr id="44" name="ZoneTexte 43">
            <a:extLst>
              <a:ext uri="{FF2B5EF4-FFF2-40B4-BE49-F238E27FC236}">
                <a16:creationId xmlns:a16="http://schemas.microsoft.com/office/drawing/2014/main" id="{4EA93574-6CD2-E2F3-D011-70E2EA5FF1B2}"/>
              </a:ext>
            </a:extLst>
          </p:cNvPr>
          <p:cNvSpPr txBox="1"/>
          <p:nvPr/>
        </p:nvSpPr>
        <p:spPr>
          <a:xfrm>
            <a:off x="5152676" y="2410360"/>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39%*</a:t>
            </a:r>
          </a:p>
        </p:txBody>
      </p:sp>
      <p:pic>
        <p:nvPicPr>
          <p:cNvPr id="45" name="Image 44">
            <a:extLst>
              <a:ext uri="{FF2B5EF4-FFF2-40B4-BE49-F238E27FC236}">
                <a16:creationId xmlns:a16="http://schemas.microsoft.com/office/drawing/2014/main" id="{7A8F5FF8-708D-454D-C421-DD459787B040}"/>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6" name="ZoneTexte 45">
            <a:extLst>
              <a:ext uri="{FF2B5EF4-FFF2-40B4-BE49-F238E27FC236}">
                <a16:creationId xmlns:a16="http://schemas.microsoft.com/office/drawing/2014/main" id="{D4F29534-6F6D-2A36-8964-BFCCDC9B7E75}"/>
              </a:ext>
            </a:extLst>
          </p:cNvPr>
          <p:cNvSpPr txBox="1"/>
          <p:nvPr/>
        </p:nvSpPr>
        <p:spPr>
          <a:xfrm>
            <a:off x="6118481" y="2320967"/>
            <a:ext cx="1226137"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porteur</a:t>
            </a:r>
          </a:p>
        </p:txBody>
      </p:sp>
      <p:pic>
        <p:nvPicPr>
          <p:cNvPr id="48" name="Graphique 47" descr="Porte-documents avec un remplissage uni">
            <a:extLst>
              <a:ext uri="{FF2B5EF4-FFF2-40B4-BE49-F238E27FC236}">
                <a16:creationId xmlns:a16="http://schemas.microsoft.com/office/drawing/2014/main" id="{664B2D55-43B1-95AD-1769-745EC1F82D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2" name="ZoneTexte 1">
            <a:extLst>
              <a:ext uri="{FF2B5EF4-FFF2-40B4-BE49-F238E27FC236}">
                <a16:creationId xmlns:a16="http://schemas.microsoft.com/office/drawing/2014/main" id="{3D22DD7B-C7D2-3094-A6D0-85BD53196216}"/>
              </a:ext>
            </a:extLst>
          </p:cNvPr>
          <p:cNvSpPr txBox="1"/>
          <p:nvPr/>
        </p:nvSpPr>
        <p:spPr>
          <a:xfrm>
            <a:off x="4012417" y="3418025"/>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techniciens de production</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5" ma:contentTypeDescription="Crée un document." ma:contentTypeScope="" ma:versionID="c0c7ea587752a00c3a367c477ee8cfda">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db79e5b6c04b7b14464f9aced37cb9ae"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2E954F6E-7E38-44E9-ADE8-0E4C08177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792db-3c04-43f9-9a7b-cf6e2ec22428"/>
    <ds:schemaRef ds:uri="09f03b92-ed2f-4a24-afa0-5f00a7e9f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230</TotalTime>
  <Words>978</Words>
  <Application>Microsoft Office PowerPoint</Application>
  <PresentationFormat>Personnalisé</PresentationFormat>
  <Paragraphs>129</Paragraphs>
  <Slides>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6</cp:revision>
  <dcterms:created xsi:type="dcterms:W3CDTF">2023-06-06T13:26:51Z</dcterms:created>
  <dcterms:modified xsi:type="dcterms:W3CDTF">2025-01-14T10:21:53Z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