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8"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0777A2-3B5A-F04F-2EE3-999AB7D3A99C}" name="Lidia FISCHER" initials="LF" userId="S::lidia.fischer@akto.fr::02036b47-f28a-420c-96c2-252f93c25085"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54DEF-962D-470F-B66F-D9E09E2413EA}" v="2" dt="2025-01-14T10:22:37.53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42" autoAdjust="0"/>
  </p:normalViewPr>
  <p:slideViewPr>
    <p:cSldViewPr snapToGrid="0">
      <p:cViewPr varScale="1">
        <p:scale>
          <a:sx n="69" d="100"/>
          <a:sy n="69" d="100"/>
        </p:scale>
        <p:origin x="315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BELLOT" userId="ea89b4e8-fe6d-4e9f-8b00-4490851a1e93" providerId="ADAL" clId="{DE21FD64-9054-4ACE-812B-224CE61434D0}"/>
    <pc:docChg chg="undo custSel modSld modMainMaster">
      <pc:chgData name="Samuel BELLOT" userId="ea89b4e8-fe6d-4e9f-8b00-4490851a1e93" providerId="ADAL" clId="{DE21FD64-9054-4ACE-812B-224CE61434D0}" dt="2024-12-19T11:31:05.527" v="395" actId="6549"/>
      <pc:docMkLst>
        <pc:docMk/>
      </pc:docMkLst>
      <pc:sldChg chg="addSp delSp modSp mod">
        <pc:chgData name="Samuel BELLOT" userId="ea89b4e8-fe6d-4e9f-8b00-4490851a1e93" providerId="ADAL" clId="{DE21FD64-9054-4ACE-812B-224CE61434D0}" dt="2024-11-29T08:23:21.680" v="390" actId="5793"/>
        <pc:sldMkLst>
          <pc:docMk/>
          <pc:sldMk cId="2521814416" sldId="273"/>
        </pc:sldMkLst>
        <pc:spChg chg="mod">
          <ac:chgData name="Samuel BELLOT" userId="ea89b4e8-fe6d-4e9f-8b00-4490851a1e93" providerId="ADAL" clId="{DE21FD64-9054-4ACE-812B-224CE61434D0}" dt="2024-11-27T13:58:46.987" v="12" actId="179"/>
          <ac:spMkLst>
            <pc:docMk/>
            <pc:sldMk cId="2521814416" sldId="273"/>
            <ac:spMk id="6" creationId="{2EB1A7D7-ACB4-DA6A-B95C-C4A8420589CB}"/>
          </ac:spMkLst>
        </pc:spChg>
        <pc:spChg chg="mod">
          <ac:chgData name="Samuel BELLOT" userId="ea89b4e8-fe6d-4e9f-8b00-4490851a1e93" providerId="ADAL" clId="{DE21FD64-9054-4ACE-812B-224CE61434D0}" dt="2024-11-27T13:58:26.376" v="9" actId="5793"/>
          <ac:spMkLst>
            <pc:docMk/>
            <pc:sldMk cId="2521814416" sldId="273"/>
            <ac:spMk id="30" creationId="{D84E3D45-C29D-EECD-B9D7-DC13B3FA6DDF}"/>
          </ac:spMkLst>
        </pc:spChg>
        <pc:spChg chg="mod">
          <ac:chgData name="Samuel BELLOT" userId="ea89b4e8-fe6d-4e9f-8b00-4490851a1e93" providerId="ADAL" clId="{DE21FD64-9054-4ACE-812B-224CE61434D0}" dt="2024-11-29T08:23:21.680" v="390" actId="5793"/>
          <ac:spMkLst>
            <pc:docMk/>
            <pc:sldMk cId="2521814416" sldId="273"/>
            <ac:spMk id="36" creationId="{2D2FB231-EBCD-B310-6A4F-91465128D78F}"/>
          </ac:spMkLst>
        </pc:spChg>
        <pc:picChg chg="add mod">
          <ac:chgData name="Samuel BELLOT" userId="ea89b4e8-fe6d-4e9f-8b00-4490851a1e93" providerId="ADAL" clId="{DE21FD64-9054-4ACE-812B-224CE61434D0}" dt="2024-11-28T15:02:50.820" v="377" actId="1076"/>
          <ac:picMkLst>
            <pc:docMk/>
            <pc:sldMk cId="2521814416" sldId="273"/>
            <ac:picMk id="12" creationId="{697C07D1-4DF0-DFF4-7DEC-D20CA9B2A99A}"/>
          </ac:picMkLst>
        </pc:picChg>
      </pc:sldChg>
      <pc:sldChg chg="modSp mod">
        <pc:chgData name="Samuel BELLOT" userId="ea89b4e8-fe6d-4e9f-8b00-4490851a1e93" providerId="ADAL" clId="{DE21FD64-9054-4ACE-812B-224CE61434D0}" dt="2024-12-19T11:31:05.527" v="395" actId="6549"/>
        <pc:sldMkLst>
          <pc:docMk/>
          <pc:sldMk cId="2985587182" sldId="278"/>
        </pc:sldMkLst>
        <pc:spChg chg="mod">
          <ac:chgData name="Samuel BELLOT" userId="ea89b4e8-fe6d-4e9f-8b00-4490851a1e93" providerId="ADAL" clId="{DE21FD64-9054-4ACE-812B-224CE61434D0}" dt="2024-12-19T11:31:05.527" v="395" actId="6549"/>
          <ac:spMkLst>
            <pc:docMk/>
            <pc:sldMk cId="2985587182" sldId="278"/>
            <ac:spMk id="5" creationId="{BE6DD7F7-A849-F279-E668-EDA016DC6796}"/>
          </ac:spMkLst>
        </pc:spChg>
        <pc:spChg chg="mod">
          <ac:chgData name="Samuel BELLOT" userId="ea89b4e8-fe6d-4e9f-8b00-4490851a1e93" providerId="ADAL" clId="{DE21FD64-9054-4ACE-812B-224CE61434D0}" dt="2024-11-27T13:59:00.580" v="35" actId="20577"/>
          <ac:spMkLst>
            <pc:docMk/>
            <pc:sldMk cId="2985587182" sldId="278"/>
            <ac:spMk id="6" creationId="{A9430C4F-F404-9579-A175-E8C45C20F24D}"/>
          </ac:spMkLst>
        </pc:spChg>
        <pc:spChg chg="mod">
          <ac:chgData name="Samuel BELLOT" userId="ea89b4e8-fe6d-4e9f-8b00-4490851a1e93" providerId="ADAL" clId="{DE21FD64-9054-4ACE-812B-224CE61434D0}" dt="2024-11-27T14:28:59.329" v="360" actId="20577"/>
          <ac:spMkLst>
            <pc:docMk/>
            <pc:sldMk cId="2985587182" sldId="278"/>
            <ac:spMk id="11" creationId="{3F9F6EDD-7851-2DFC-0BAD-96FBEC4E21F3}"/>
          </ac:spMkLst>
        </pc:spChg>
        <pc:spChg chg="mod">
          <ac:chgData name="Samuel BELLOT" userId="ea89b4e8-fe6d-4e9f-8b00-4490851a1e93" providerId="ADAL" clId="{DE21FD64-9054-4ACE-812B-224CE61434D0}" dt="2024-11-27T14:28:47.869" v="351" actId="20577"/>
          <ac:spMkLst>
            <pc:docMk/>
            <pc:sldMk cId="2985587182" sldId="278"/>
            <ac:spMk id="25" creationId="{B73D3ECA-078C-8FD8-0D04-1DC99C2D543C}"/>
          </ac:spMkLst>
        </pc:spChg>
      </pc:sldChg>
      <pc:sldChg chg="modSp mod">
        <pc:chgData name="Samuel BELLOT" userId="ea89b4e8-fe6d-4e9f-8b00-4490851a1e93" providerId="ADAL" clId="{DE21FD64-9054-4ACE-812B-224CE61434D0}" dt="2024-11-27T13:58:17.990" v="4" actId="5793"/>
        <pc:sldMkLst>
          <pc:docMk/>
          <pc:sldMk cId="87585754" sldId="282"/>
        </pc:sldMkLst>
        <pc:spChg chg="mod">
          <ac:chgData name="Samuel BELLOT" userId="ea89b4e8-fe6d-4e9f-8b00-4490851a1e93" providerId="ADAL" clId="{DE21FD64-9054-4ACE-812B-224CE61434D0}" dt="2024-11-27T13:58:17.990" v="4" actId="5793"/>
          <ac:spMkLst>
            <pc:docMk/>
            <pc:sldMk cId="87585754" sldId="282"/>
            <ac:spMk id="24" creationId="{D4AA2A91-748D-8892-7340-CECE37C340E4}"/>
          </ac:spMkLst>
        </pc:spChg>
      </pc:sldChg>
      <pc:sldChg chg="modSp mod">
        <pc:chgData name="Samuel BELLOT" userId="ea89b4e8-fe6d-4e9f-8b00-4490851a1e93" providerId="ADAL" clId="{DE21FD64-9054-4ACE-812B-224CE61434D0}" dt="2024-11-27T14:14:12.999" v="347" actId="1076"/>
        <pc:sldMkLst>
          <pc:docMk/>
          <pc:sldMk cId="101622020" sldId="287"/>
        </pc:sldMkLst>
        <pc:spChg chg="mod">
          <ac:chgData name="Samuel BELLOT" userId="ea89b4e8-fe6d-4e9f-8b00-4490851a1e93" providerId="ADAL" clId="{DE21FD64-9054-4ACE-812B-224CE61434D0}" dt="2024-11-27T14:13:54.137" v="344" actId="1076"/>
          <ac:spMkLst>
            <pc:docMk/>
            <pc:sldMk cId="101622020" sldId="287"/>
            <ac:spMk id="6" creationId="{BB3CE3DE-9E0B-A954-82E2-11C669596694}"/>
          </ac:spMkLst>
        </pc:spChg>
        <pc:spChg chg="mod">
          <ac:chgData name="Samuel BELLOT" userId="ea89b4e8-fe6d-4e9f-8b00-4490851a1e93" providerId="ADAL" clId="{DE21FD64-9054-4ACE-812B-224CE61434D0}" dt="2024-11-27T14:14:01.790" v="345" actId="1076"/>
          <ac:spMkLst>
            <pc:docMk/>
            <pc:sldMk cId="101622020" sldId="287"/>
            <ac:spMk id="8" creationId="{CC145CD1-0CBE-A068-EBC4-262D56BC1F9A}"/>
          </ac:spMkLst>
        </pc:spChg>
        <pc:spChg chg="mod">
          <ac:chgData name="Samuel BELLOT" userId="ea89b4e8-fe6d-4e9f-8b00-4490851a1e93" providerId="ADAL" clId="{DE21FD64-9054-4ACE-812B-224CE61434D0}" dt="2024-11-27T14:14:12.999" v="347" actId="1076"/>
          <ac:spMkLst>
            <pc:docMk/>
            <pc:sldMk cId="101622020" sldId="287"/>
            <ac:spMk id="10" creationId="{D3A02EA9-062D-E485-404B-4A9CD1D9AD63}"/>
          </ac:spMkLst>
        </pc:spChg>
        <pc:spChg chg="mod">
          <ac:chgData name="Samuel BELLOT" userId="ea89b4e8-fe6d-4e9f-8b00-4490851a1e93" providerId="ADAL" clId="{DE21FD64-9054-4ACE-812B-224CE61434D0}" dt="2024-11-27T14:14:07.113" v="346" actId="1076"/>
          <ac:spMkLst>
            <pc:docMk/>
            <pc:sldMk cId="101622020" sldId="287"/>
            <ac:spMk id="12" creationId="{09EFB439-C2C2-7E43-12D5-759F181AD1C8}"/>
          </ac:spMkLst>
        </pc:spChg>
        <pc:spChg chg="mod">
          <ac:chgData name="Samuel BELLOT" userId="ea89b4e8-fe6d-4e9f-8b00-4490851a1e93" providerId="ADAL" clId="{DE21FD64-9054-4ACE-812B-224CE61434D0}" dt="2024-11-27T14:02:18.366" v="63" actId="6549"/>
          <ac:spMkLst>
            <pc:docMk/>
            <pc:sldMk cId="101622020" sldId="287"/>
            <ac:spMk id="13" creationId="{62BFC826-D422-80CF-B085-4B062C262A3E}"/>
          </ac:spMkLst>
        </pc:spChg>
        <pc:spChg chg="mod">
          <ac:chgData name="Samuel BELLOT" userId="ea89b4e8-fe6d-4e9f-8b00-4490851a1e93" providerId="ADAL" clId="{DE21FD64-9054-4ACE-812B-224CE61434D0}" dt="2024-11-27T14:02:36.601" v="65" actId="1076"/>
          <ac:spMkLst>
            <pc:docMk/>
            <pc:sldMk cId="101622020" sldId="287"/>
            <ac:spMk id="21" creationId="{2FEB3E2A-ECC4-E7A4-7AB7-779F87FE4684}"/>
          </ac:spMkLst>
        </pc:spChg>
        <pc:spChg chg="mod">
          <ac:chgData name="Samuel BELLOT" userId="ea89b4e8-fe6d-4e9f-8b00-4490851a1e93" providerId="ADAL" clId="{DE21FD64-9054-4ACE-812B-224CE61434D0}" dt="2024-11-27T14:00:33.274" v="36" actId="207"/>
          <ac:spMkLst>
            <pc:docMk/>
            <pc:sldMk cId="101622020" sldId="287"/>
            <ac:spMk id="47" creationId="{A80656AD-EEB1-FAB6-154B-3E424374D960}"/>
          </ac:spMkLst>
        </pc:spChg>
        <pc:spChg chg="mod">
          <ac:chgData name="Samuel BELLOT" userId="ea89b4e8-fe6d-4e9f-8b00-4490851a1e93" providerId="ADAL" clId="{DE21FD64-9054-4ACE-812B-224CE61434D0}" dt="2024-11-27T14:02:24.254" v="64" actId="255"/>
          <ac:spMkLst>
            <pc:docMk/>
            <pc:sldMk cId="101622020" sldId="287"/>
            <ac:spMk id="177" creationId="{1D5AA0A5-61B2-DEFD-CA55-03B0FEB38195}"/>
          </ac:spMkLst>
        </pc:spChg>
        <pc:picChg chg="mod">
          <ac:chgData name="Samuel BELLOT" userId="ea89b4e8-fe6d-4e9f-8b00-4490851a1e93" providerId="ADAL" clId="{DE21FD64-9054-4ACE-812B-224CE61434D0}" dt="2024-11-27T14:01:54.652" v="50" actId="1076"/>
          <ac:picMkLst>
            <pc:docMk/>
            <pc:sldMk cId="101622020" sldId="287"/>
            <ac:picMk id="52" creationId="{01E88714-B3D9-B2F7-09FF-214D1FE6F6E7}"/>
          </ac:picMkLst>
        </pc:picChg>
        <pc:picChg chg="mod">
          <ac:chgData name="Samuel BELLOT" userId="ea89b4e8-fe6d-4e9f-8b00-4490851a1e93" providerId="ADAL" clId="{DE21FD64-9054-4ACE-812B-224CE61434D0}" dt="2024-11-27T14:01:52.964" v="49" actId="1076"/>
          <ac:picMkLst>
            <pc:docMk/>
            <pc:sldMk cId="101622020" sldId="287"/>
            <ac:picMk id="54" creationId="{D0D35B4B-1113-3429-AC88-211673BA2848}"/>
          </ac:picMkLst>
        </pc:picChg>
        <pc:picChg chg="mod">
          <ac:chgData name="Samuel BELLOT" userId="ea89b4e8-fe6d-4e9f-8b00-4490851a1e93" providerId="ADAL" clId="{DE21FD64-9054-4ACE-812B-224CE61434D0}" dt="2024-11-27T14:01:50.469" v="48" actId="1076"/>
          <ac:picMkLst>
            <pc:docMk/>
            <pc:sldMk cId="101622020" sldId="287"/>
            <ac:picMk id="56" creationId="{089E4EDB-EB33-F7F1-E52C-B39C36920F4C}"/>
          </ac:picMkLst>
        </pc:picChg>
        <pc:picChg chg="mod ord">
          <ac:chgData name="Samuel BELLOT" userId="ea89b4e8-fe6d-4e9f-8b00-4490851a1e93" providerId="ADAL" clId="{DE21FD64-9054-4ACE-812B-224CE61434D0}" dt="2024-11-27T14:00:43.987" v="39" actId="1076"/>
          <ac:picMkLst>
            <pc:docMk/>
            <pc:sldMk cId="101622020" sldId="287"/>
            <ac:picMk id="129" creationId="{AC736375-03EA-23C1-32BB-13EC5ECE636E}"/>
          </ac:picMkLst>
        </pc:picChg>
        <pc:picChg chg="mod">
          <ac:chgData name="Samuel BELLOT" userId="ea89b4e8-fe6d-4e9f-8b00-4490851a1e93" providerId="ADAL" clId="{DE21FD64-9054-4ACE-812B-224CE61434D0}" dt="2024-11-27T14:01:59.565" v="51" actId="1076"/>
          <ac:picMkLst>
            <pc:docMk/>
            <pc:sldMk cId="101622020" sldId="287"/>
            <ac:picMk id="152" creationId="{583C3898-C5AB-9D80-034C-386B2E7ABD72}"/>
          </ac:picMkLst>
        </pc:picChg>
      </pc:sldChg>
      <pc:sldChg chg="addSp modSp mod modNotesTx">
        <pc:chgData name="Samuel BELLOT" userId="ea89b4e8-fe6d-4e9f-8b00-4490851a1e93" providerId="ADAL" clId="{DE21FD64-9054-4ACE-812B-224CE61434D0}" dt="2024-11-29T08:19:41.533" v="385" actId="20577"/>
        <pc:sldMkLst>
          <pc:docMk/>
          <pc:sldMk cId="228649861" sldId="288"/>
        </pc:sldMkLst>
        <pc:spChg chg="mod">
          <ac:chgData name="Samuel BELLOT" userId="ea89b4e8-fe6d-4e9f-8b00-4490851a1e93" providerId="ADAL" clId="{DE21FD64-9054-4ACE-812B-224CE61434D0}" dt="2024-11-27T14:07:28.749" v="226" actId="1076"/>
          <ac:spMkLst>
            <pc:docMk/>
            <pc:sldMk cId="228649861" sldId="288"/>
            <ac:spMk id="4" creationId="{B47A4903-EB54-143B-983B-1E6567DD3BE5}"/>
          </ac:spMkLst>
        </pc:spChg>
        <pc:spChg chg="mod">
          <ac:chgData name="Samuel BELLOT" userId="ea89b4e8-fe6d-4e9f-8b00-4490851a1e93" providerId="ADAL" clId="{DE21FD64-9054-4ACE-812B-224CE61434D0}" dt="2024-11-27T14:07:21.355" v="225" actId="1035"/>
          <ac:spMkLst>
            <pc:docMk/>
            <pc:sldMk cId="228649861" sldId="288"/>
            <ac:spMk id="5" creationId="{A33FD331-1905-E84B-3120-B90E42029838}"/>
          </ac:spMkLst>
        </pc:spChg>
        <pc:spChg chg="mod">
          <ac:chgData name="Samuel BELLOT" userId="ea89b4e8-fe6d-4e9f-8b00-4490851a1e93" providerId="ADAL" clId="{DE21FD64-9054-4ACE-812B-224CE61434D0}" dt="2024-11-27T14:08:49.143" v="296" actId="164"/>
          <ac:spMkLst>
            <pc:docMk/>
            <pc:sldMk cId="228649861" sldId="288"/>
            <ac:spMk id="13" creationId="{7DAC95A0-2C04-246E-461D-FBB31EBD9D74}"/>
          </ac:spMkLst>
        </pc:spChg>
        <pc:spChg chg="mod">
          <ac:chgData name="Samuel BELLOT" userId="ea89b4e8-fe6d-4e9f-8b00-4490851a1e93" providerId="ADAL" clId="{DE21FD64-9054-4ACE-812B-224CE61434D0}" dt="2024-11-27T14:04:21.385" v="76" actId="20577"/>
          <ac:spMkLst>
            <pc:docMk/>
            <pc:sldMk cId="228649861" sldId="288"/>
            <ac:spMk id="14" creationId="{24A5B7E9-26AC-01C5-220A-586690EA68AC}"/>
          </ac:spMkLst>
        </pc:spChg>
        <pc:spChg chg="mod">
          <ac:chgData name="Samuel BELLOT" userId="ea89b4e8-fe6d-4e9f-8b00-4490851a1e93" providerId="ADAL" clId="{DE21FD64-9054-4ACE-812B-224CE61434D0}" dt="2024-11-27T14:08:14.796" v="254" actId="1036"/>
          <ac:spMkLst>
            <pc:docMk/>
            <pc:sldMk cId="228649861" sldId="288"/>
            <ac:spMk id="15" creationId="{0121BE80-DEAD-BF0D-5A18-B500921A69C2}"/>
          </ac:spMkLst>
        </pc:spChg>
        <pc:spChg chg="mod">
          <ac:chgData name="Samuel BELLOT" userId="ea89b4e8-fe6d-4e9f-8b00-4490851a1e93" providerId="ADAL" clId="{DE21FD64-9054-4ACE-812B-224CE61434D0}" dt="2024-11-27T14:10:07.584" v="322" actId="14100"/>
          <ac:spMkLst>
            <pc:docMk/>
            <pc:sldMk cId="228649861" sldId="288"/>
            <ac:spMk id="17" creationId="{709F584C-8EC8-745F-1339-4B884DFBA783}"/>
          </ac:spMkLst>
        </pc:spChg>
        <pc:spChg chg="mod">
          <ac:chgData name="Samuel BELLOT" userId="ea89b4e8-fe6d-4e9f-8b00-4490851a1e93" providerId="ADAL" clId="{DE21FD64-9054-4ACE-812B-224CE61434D0}" dt="2024-11-27T14:09:19.516" v="318" actId="14100"/>
          <ac:spMkLst>
            <pc:docMk/>
            <pc:sldMk cId="228649861" sldId="288"/>
            <ac:spMk id="29" creationId="{392EA9FE-ACCA-5C49-2849-374D4F26775B}"/>
          </ac:spMkLst>
        </pc:spChg>
        <pc:spChg chg="mod">
          <ac:chgData name="Samuel BELLOT" userId="ea89b4e8-fe6d-4e9f-8b00-4490851a1e93" providerId="ADAL" clId="{DE21FD64-9054-4ACE-812B-224CE61434D0}" dt="2024-11-29T08:19:41.533" v="385" actId="20577"/>
          <ac:spMkLst>
            <pc:docMk/>
            <pc:sldMk cId="228649861" sldId="288"/>
            <ac:spMk id="30" creationId="{7BB250E2-8EA4-A6E4-3328-A9AD6D53F86D}"/>
          </ac:spMkLst>
        </pc:spChg>
        <pc:grpChg chg="add mod">
          <ac:chgData name="Samuel BELLOT" userId="ea89b4e8-fe6d-4e9f-8b00-4490851a1e93" providerId="ADAL" clId="{DE21FD64-9054-4ACE-812B-224CE61434D0}" dt="2024-11-27T14:08:58.053" v="316" actId="1035"/>
          <ac:grpSpMkLst>
            <pc:docMk/>
            <pc:sldMk cId="228649861" sldId="288"/>
            <ac:grpSpMk id="3" creationId="{3CBE926C-2A83-1B7D-BFBD-522682967C38}"/>
          </ac:grpSpMkLst>
        </pc:grpChg>
        <pc:grpChg chg="mod">
          <ac:chgData name="Samuel BELLOT" userId="ea89b4e8-fe6d-4e9f-8b00-4490851a1e93" providerId="ADAL" clId="{DE21FD64-9054-4ACE-812B-224CE61434D0}" dt="2024-11-27T14:10:51.908" v="329" actId="1037"/>
          <ac:grpSpMkLst>
            <pc:docMk/>
            <pc:sldMk cId="228649861" sldId="288"/>
            <ac:grpSpMk id="8" creationId="{95B9B7D2-CB1B-7C3F-9B77-F224C4AB3E58}"/>
          </ac:grpSpMkLst>
        </pc:grpChg>
        <pc:grpChg chg="mod">
          <ac:chgData name="Samuel BELLOT" userId="ea89b4e8-fe6d-4e9f-8b00-4490851a1e93" providerId="ADAL" clId="{DE21FD64-9054-4ACE-812B-224CE61434D0}" dt="2024-11-27T14:11:03.153" v="339" actId="1036"/>
          <ac:grpSpMkLst>
            <pc:docMk/>
            <pc:sldMk cId="228649861" sldId="288"/>
            <ac:grpSpMk id="9" creationId="{11F76E80-0623-B801-D19A-2D938A46E4C7}"/>
          </ac:grpSpMkLst>
        </pc:grpChg>
        <pc:grpChg chg="mod">
          <ac:chgData name="Samuel BELLOT" userId="ea89b4e8-fe6d-4e9f-8b00-4490851a1e93" providerId="ADAL" clId="{DE21FD64-9054-4ACE-812B-224CE61434D0}" dt="2024-11-27T14:10:53.294" v="331" actId="1037"/>
          <ac:grpSpMkLst>
            <pc:docMk/>
            <pc:sldMk cId="228649861" sldId="288"/>
            <ac:grpSpMk id="10" creationId="{D617437B-99C9-B4C9-3857-6DA6B8F81765}"/>
          </ac:grpSpMkLst>
        </pc:grpChg>
        <pc:grpChg chg="mod">
          <ac:chgData name="Samuel BELLOT" userId="ea89b4e8-fe6d-4e9f-8b00-4490851a1e93" providerId="ADAL" clId="{DE21FD64-9054-4ACE-812B-224CE61434D0}" dt="2024-11-27T14:08:41.902" v="295" actId="1036"/>
          <ac:grpSpMkLst>
            <pc:docMk/>
            <pc:sldMk cId="228649861" sldId="288"/>
            <ac:grpSpMk id="11" creationId="{36D6230E-209E-F2AB-C4B7-22B0A3906B31}"/>
          </ac:grpSpMkLst>
        </pc:grpChg>
        <pc:cxnChg chg="mod">
          <ac:chgData name="Samuel BELLOT" userId="ea89b4e8-fe6d-4e9f-8b00-4490851a1e93" providerId="ADAL" clId="{DE21FD64-9054-4ACE-812B-224CE61434D0}" dt="2024-11-27T14:10:21.942" v="324" actId="14100"/>
          <ac:cxnSpMkLst>
            <pc:docMk/>
            <pc:sldMk cId="228649861" sldId="288"/>
            <ac:cxnSpMk id="7" creationId="{5842DA40-1242-9C1A-089F-BD392F87DD3A}"/>
          </ac:cxnSpMkLst>
        </pc:cxnChg>
        <pc:cxnChg chg="mod">
          <ac:chgData name="Samuel BELLOT" userId="ea89b4e8-fe6d-4e9f-8b00-4490851a1e93" providerId="ADAL" clId="{DE21FD64-9054-4ACE-812B-224CE61434D0}" dt="2024-11-27T14:10:16.043" v="323" actId="14100"/>
          <ac:cxnSpMkLst>
            <pc:docMk/>
            <pc:sldMk cId="228649861" sldId="288"/>
            <ac:cxnSpMk id="12" creationId="{F5578064-E3BD-BC89-EA4A-E9628DEBBDAB}"/>
          </ac:cxnSpMkLst>
        </pc:cxnChg>
        <pc:cxnChg chg="mod">
          <ac:chgData name="Samuel BELLOT" userId="ea89b4e8-fe6d-4e9f-8b00-4490851a1e93" providerId="ADAL" clId="{DE21FD64-9054-4ACE-812B-224CE61434D0}" dt="2024-11-27T14:09:09.853" v="317" actId="14100"/>
          <ac:cxnSpMkLst>
            <pc:docMk/>
            <pc:sldMk cId="228649861" sldId="288"/>
            <ac:cxnSpMk id="28" creationId="{40F68A16-4B83-6643-4A60-4562EBCA0F6B}"/>
          </ac:cxnSpMkLst>
        </pc:cxnChg>
        <pc:cxnChg chg="mod">
          <ac:chgData name="Samuel BELLOT" userId="ea89b4e8-fe6d-4e9f-8b00-4490851a1e93" providerId="ADAL" clId="{DE21FD64-9054-4ACE-812B-224CE61434D0}" dt="2024-11-27T14:09:28.939" v="319" actId="14100"/>
          <ac:cxnSpMkLst>
            <pc:docMk/>
            <pc:sldMk cId="228649861" sldId="288"/>
            <ac:cxnSpMk id="37" creationId="{A6F8EC63-EAFF-797E-E114-22A715D2D5B9}"/>
          </ac:cxnSpMkLst>
        </pc:cxnChg>
      </pc:sldChg>
      <pc:sldMasterChg chg="modSldLayout">
        <pc:chgData name="Samuel BELLOT" userId="ea89b4e8-fe6d-4e9f-8b00-4490851a1e93" providerId="ADAL" clId="{DE21FD64-9054-4ACE-812B-224CE61434D0}" dt="2024-12-19T11:30:43.858" v="392" actId="6549"/>
        <pc:sldMasterMkLst>
          <pc:docMk/>
          <pc:sldMasterMk cId="497714275" sldId="2147483648"/>
        </pc:sldMasterMkLst>
        <pc:sldLayoutChg chg="addSp delSp modSp mod">
          <pc:chgData name="Samuel BELLOT" userId="ea89b4e8-fe6d-4e9f-8b00-4490851a1e93" providerId="ADAL" clId="{DE21FD64-9054-4ACE-812B-224CE61434D0}" dt="2024-12-19T11:30:43.858" v="392" actId="6549"/>
          <pc:sldLayoutMkLst>
            <pc:docMk/>
            <pc:sldMasterMk cId="497714275" sldId="2147483648"/>
            <pc:sldLayoutMk cId="935728955" sldId="2147483654"/>
          </pc:sldLayoutMkLst>
          <pc:spChg chg="mod">
            <ac:chgData name="Samuel BELLOT" userId="ea89b4e8-fe6d-4e9f-8b00-4490851a1e93" providerId="ADAL" clId="{DE21FD64-9054-4ACE-812B-224CE61434D0}" dt="2024-12-19T11:30:43.858" v="392" actId="6549"/>
            <ac:spMkLst>
              <pc:docMk/>
              <pc:sldMasterMk cId="497714275" sldId="2147483648"/>
              <pc:sldLayoutMk cId="935728955" sldId="2147483654"/>
              <ac:spMk id="29" creationId="{284BC5E5-D948-DE4B-5D7E-8D92F990F40B}"/>
            </ac:spMkLst>
          </pc:spChg>
          <pc:picChg chg="add mod ord modCrop">
            <ac:chgData name="Samuel BELLOT" userId="ea89b4e8-fe6d-4e9f-8b00-4490851a1e93" providerId="ADAL" clId="{DE21FD64-9054-4ACE-812B-224CE61434D0}" dt="2024-11-28T14:00:00.161" v="372" actId="732"/>
            <ac:picMkLst>
              <pc:docMk/>
              <pc:sldMasterMk cId="497714275" sldId="2147483648"/>
              <pc:sldLayoutMk cId="935728955" sldId="2147483654"/>
              <ac:picMk id="4" creationId="{B6231EEC-94F5-0DAE-BBC2-9824FCC437F7}"/>
            </ac:picMkLst>
          </pc:picChg>
          <pc:picChg chg="mod">
            <ac:chgData name="Samuel BELLOT" userId="ea89b4e8-fe6d-4e9f-8b00-4490851a1e93" providerId="ADAL" clId="{DE21FD64-9054-4ACE-812B-224CE61434D0}" dt="2024-11-28T14:11:46.909" v="374" actId="1076"/>
            <ac:picMkLst>
              <pc:docMk/>
              <pc:sldMasterMk cId="497714275" sldId="2147483648"/>
              <pc:sldLayoutMk cId="935728955" sldId="2147483654"/>
              <ac:picMk id="13" creationId="{731FB8CB-6045-8D5A-CB6F-F3BF666145F7}"/>
            </ac:picMkLst>
          </pc:picChg>
        </pc:sldLayoutChg>
        <pc:sldLayoutChg chg="delSp mod">
          <pc:chgData name="Samuel BELLOT" userId="ea89b4e8-fe6d-4e9f-8b00-4490851a1e93" providerId="ADAL" clId="{DE21FD64-9054-4ACE-812B-224CE61434D0}" dt="2024-11-28T15:02:57.689" v="378" actId="478"/>
          <pc:sldLayoutMkLst>
            <pc:docMk/>
            <pc:sldMasterMk cId="497714275" sldId="2147483648"/>
            <pc:sldLayoutMk cId="3817241282" sldId="2147483659"/>
          </pc:sldLayoutMkLst>
        </pc:sldLayoutChg>
        <pc:sldLayoutChg chg="modSp mod">
          <pc:chgData name="Samuel BELLOT" userId="ea89b4e8-fe6d-4e9f-8b00-4490851a1e93" providerId="ADAL" clId="{DE21FD64-9054-4ACE-812B-224CE61434D0}" dt="2024-11-27T14:01:45.916" v="47" actId="1076"/>
          <pc:sldLayoutMkLst>
            <pc:docMk/>
            <pc:sldMasterMk cId="497714275" sldId="2147483648"/>
            <pc:sldLayoutMk cId="1353640753" sldId="2147483671"/>
          </pc:sldLayoutMkLst>
          <pc:spChg chg="mod">
            <ac:chgData name="Samuel BELLOT" userId="ea89b4e8-fe6d-4e9f-8b00-4490851a1e93" providerId="ADAL" clId="{DE21FD64-9054-4ACE-812B-224CE61434D0}" dt="2024-11-27T14:01:19.657" v="43" actId="1038"/>
            <ac:spMkLst>
              <pc:docMk/>
              <pc:sldMasterMk cId="497714275" sldId="2147483648"/>
              <pc:sldLayoutMk cId="1353640753" sldId="2147483671"/>
              <ac:spMk id="2" creationId="{1C4B54A3-962E-A496-E327-403E8D9B82D7}"/>
            </ac:spMkLst>
          </pc:spChg>
          <pc:spChg chg="mod">
            <ac:chgData name="Samuel BELLOT" userId="ea89b4e8-fe6d-4e9f-8b00-4490851a1e93" providerId="ADAL" clId="{DE21FD64-9054-4ACE-812B-224CE61434D0}" dt="2024-11-27T14:01:35.705" v="45" actId="1076"/>
            <ac:spMkLst>
              <pc:docMk/>
              <pc:sldMasterMk cId="497714275" sldId="2147483648"/>
              <pc:sldLayoutMk cId="1353640753" sldId="2147483671"/>
              <ac:spMk id="11" creationId="{05E04AC1-84FF-03C6-4A2D-336222BC320E}"/>
            </ac:spMkLst>
          </pc:spChg>
          <pc:spChg chg="mod">
            <ac:chgData name="Samuel BELLOT" userId="ea89b4e8-fe6d-4e9f-8b00-4490851a1e93" providerId="ADAL" clId="{DE21FD64-9054-4ACE-812B-224CE61434D0}" dt="2024-11-27T14:01:45.916" v="47" actId="1076"/>
            <ac:spMkLst>
              <pc:docMk/>
              <pc:sldMasterMk cId="497714275" sldId="2147483648"/>
              <pc:sldLayoutMk cId="1353640753" sldId="2147483671"/>
              <ac:spMk id="12" creationId="{2DFCEEFA-35E8-B948-9B4C-2C25387F8836}"/>
            </ac:spMkLst>
          </pc:spChg>
          <pc:spChg chg="mod">
            <ac:chgData name="Samuel BELLOT" userId="ea89b4e8-fe6d-4e9f-8b00-4490851a1e93" providerId="ADAL" clId="{DE21FD64-9054-4ACE-812B-224CE61434D0}" dt="2024-11-27T14:01:39.018" v="46" actId="1076"/>
            <ac:spMkLst>
              <pc:docMk/>
              <pc:sldMasterMk cId="497714275" sldId="2147483648"/>
              <pc:sldLayoutMk cId="1353640753" sldId="2147483671"/>
              <ac:spMk id="13" creationId="{F0680B44-44A4-471E-6B76-2CFFFCF7232E}"/>
            </ac:spMkLst>
          </pc:spChg>
        </pc:sldLayoutChg>
      </pc:sldMasterChg>
    </pc:docChg>
  </pc:docChgLst>
  <pc:docChgLst>
    <pc:chgData name="Erwann TISON" userId="908daaff-3091-4ef0-8315-94952acb7697" providerId="ADAL" clId="{37F54DEF-962D-470F-B66F-D9E09E2413EA}"/>
    <pc:docChg chg="custSel modSld">
      <pc:chgData name="Erwann TISON" userId="908daaff-3091-4ef0-8315-94952acb7697" providerId="ADAL" clId="{37F54DEF-962D-470F-B66F-D9E09E2413EA}" dt="2025-01-14T10:27:12.989" v="13" actId="1076"/>
      <pc:docMkLst>
        <pc:docMk/>
      </pc:docMkLst>
      <pc:sldChg chg="delSp mod">
        <pc:chgData name="Erwann TISON" userId="908daaff-3091-4ef0-8315-94952acb7697" providerId="ADAL" clId="{37F54DEF-962D-470F-B66F-D9E09E2413EA}" dt="2025-01-14T10:22:04.057" v="0" actId="478"/>
        <pc:sldMkLst>
          <pc:docMk/>
          <pc:sldMk cId="2521814416" sldId="273"/>
        </pc:sldMkLst>
        <pc:spChg chg="del">
          <ac:chgData name="Erwann TISON" userId="908daaff-3091-4ef0-8315-94952acb7697" providerId="ADAL" clId="{37F54DEF-962D-470F-B66F-D9E09E2413EA}" dt="2025-01-14T10:22:04.057" v="0" actId="478"/>
          <ac:spMkLst>
            <pc:docMk/>
            <pc:sldMk cId="2521814416" sldId="273"/>
            <ac:spMk id="13" creationId="{492BA866-D978-43F5-83E7-45E236526029}"/>
          </ac:spMkLst>
        </pc:spChg>
      </pc:sldChg>
      <pc:sldChg chg="addSp modSp mod">
        <pc:chgData name="Erwann TISON" userId="908daaff-3091-4ef0-8315-94952acb7697" providerId="ADAL" clId="{37F54DEF-962D-470F-B66F-D9E09E2413EA}" dt="2025-01-14T10:27:12.989" v="13" actId="1076"/>
        <pc:sldMkLst>
          <pc:docMk/>
          <pc:sldMk cId="87585754" sldId="282"/>
        </pc:sldMkLst>
        <pc:spChg chg="add mod">
          <ac:chgData name="Erwann TISON" userId="908daaff-3091-4ef0-8315-94952acb7697" providerId="ADAL" clId="{37F54DEF-962D-470F-B66F-D9E09E2413EA}" dt="2025-01-14T10:27:12.989" v="13" actId="1076"/>
          <ac:spMkLst>
            <pc:docMk/>
            <pc:sldMk cId="87585754" sldId="282"/>
            <ac:spMk id="2" creationId="{2E276DF9-EBF3-519A-3B09-6A3CB6E49CF0}"/>
          </ac:spMkLst>
        </pc:spChg>
        <pc:spChg chg="add mod">
          <ac:chgData name="Erwann TISON" userId="908daaff-3091-4ef0-8315-94952acb7697" providerId="ADAL" clId="{37F54DEF-962D-470F-B66F-D9E09E2413EA}" dt="2025-01-14T10:22:39.830" v="3" actId="1076"/>
          <ac:spMkLst>
            <pc:docMk/>
            <pc:sldMk cId="87585754" sldId="282"/>
            <ac:spMk id="3" creationId="{3D9440A5-F1B6-39F7-3078-28ABF01681A1}"/>
          </ac:spMkLst>
        </pc:spChg>
      </pc:sldChg>
    </pc:docChg>
  </pc:docChgLst>
  <pc:docChgLst>
    <pc:chgData name="Erwann TISON" userId="908daaff-3091-4ef0-8315-94952acb7697" providerId="ADAL" clId="{316F9ADE-EC56-4E10-BF3A-BCD724904960}"/>
    <pc:docChg chg="custSel modSld">
      <pc:chgData name="Erwann TISON" userId="908daaff-3091-4ef0-8315-94952acb7697" providerId="ADAL" clId="{316F9ADE-EC56-4E10-BF3A-BCD724904960}" dt="2024-12-20T10:03:24.243" v="17" actId="1076"/>
      <pc:docMkLst>
        <pc:docMk/>
      </pc:docMkLst>
      <pc:sldChg chg="delSp modSp mod">
        <pc:chgData name="Erwann TISON" userId="908daaff-3091-4ef0-8315-94952acb7697" providerId="ADAL" clId="{316F9ADE-EC56-4E10-BF3A-BCD724904960}" dt="2024-12-20T10:01:48.782" v="2" actId="1076"/>
        <pc:sldMkLst>
          <pc:docMk/>
          <pc:sldMk cId="2521814416" sldId="273"/>
        </pc:sldMkLst>
        <pc:spChg chg="mod">
          <ac:chgData name="Erwann TISON" userId="908daaff-3091-4ef0-8315-94952acb7697" providerId="ADAL" clId="{316F9ADE-EC56-4E10-BF3A-BCD724904960}" dt="2024-12-20T10:01:48.782" v="2" actId="1076"/>
          <ac:spMkLst>
            <pc:docMk/>
            <pc:sldMk cId="2521814416" sldId="273"/>
            <ac:spMk id="34" creationId="{712075EB-834A-03C6-64BA-FA9472AAF495}"/>
          </ac:spMkLst>
        </pc:spChg>
      </pc:sldChg>
      <pc:sldChg chg="modSp mod">
        <pc:chgData name="Erwann TISON" userId="908daaff-3091-4ef0-8315-94952acb7697" providerId="ADAL" clId="{316F9ADE-EC56-4E10-BF3A-BCD724904960}" dt="2024-12-20T10:03:24.243" v="17" actId="1076"/>
        <pc:sldMkLst>
          <pc:docMk/>
          <pc:sldMk cId="101622020" sldId="287"/>
        </pc:sldMkLst>
        <pc:spChg chg="mod">
          <ac:chgData name="Erwann TISON" userId="908daaff-3091-4ef0-8315-94952acb7697" providerId="ADAL" clId="{316F9ADE-EC56-4E10-BF3A-BCD724904960}" dt="2024-12-20T10:03:24.243" v="17" actId="1076"/>
          <ac:spMkLst>
            <pc:docMk/>
            <pc:sldMk cId="101622020" sldId="287"/>
            <ac:spMk id="18" creationId="{3CC2F4BD-DE72-ECAA-398F-1BB637ADF7DB}"/>
          </ac:spMkLst>
        </pc:spChg>
      </pc:sldChg>
      <pc:sldChg chg="modSp mod">
        <pc:chgData name="Erwann TISON" userId="908daaff-3091-4ef0-8315-94952acb7697" providerId="ADAL" clId="{316F9ADE-EC56-4E10-BF3A-BCD724904960}" dt="2024-12-20T10:03:16.523" v="16" actId="1076"/>
        <pc:sldMkLst>
          <pc:docMk/>
          <pc:sldMk cId="228649861" sldId="288"/>
        </pc:sldMkLst>
        <pc:spChg chg="mod">
          <ac:chgData name="Erwann TISON" userId="908daaff-3091-4ef0-8315-94952acb7697" providerId="ADAL" clId="{316F9ADE-EC56-4E10-BF3A-BCD724904960}" dt="2024-12-20T10:02:34.052" v="9" actId="1076"/>
          <ac:spMkLst>
            <pc:docMk/>
            <pc:sldMk cId="228649861" sldId="288"/>
            <ac:spMk id="17" creationId="{709F584C-8EC8-745F-1339-4B884DFBA783}"/>
          </ac:spMkLst>
        </pc:spChg>
        <pc:spChg chg="mod">
          <ac:chgData name="Erwann TISON" userId="908daaff-3091-4ef0-8315-94952acb7697" providerId="ADAL" clId="{316F9ADE-EC56-4E10-BF3A-BCD724904960}" dt="2024-12-20T10:03:10.024" v="15" actId="1076"/>
          <ac:spMkLst>
            <pc:docMk/>
            <pc:sldMk cId="228649861" sldId="288"/>
            <ac:spMk id="18" creationId="{684BDBA2-3F9A-4FC7-0ADE-3FE9245DB07B}"/>
          </ac:spMkLst>
        </pc:spChg>
        <pc:spChg chg="mod">
          <ac:chgData name="Erwann TISON" userId="908daaff-3091-4ef0-8315-94952acb7697" providerId="ADAL" clId="{316F9ADE-EC56-4E10-BF3A-BCD724904960}" dt="2024-12-20T10:03:06.532" v="14" actId="1076"/>
          <ac:spMkLst>
            <pc:docMk/>
            <pc:sldMk cId="228649861" sldId="288"/>
            <ac:spMk id="19" creationId="{E6DDB2B9-FB35-E644-C3D5-A9F0DC372437}"/>
          </ac:spMkLst>
        </pc:spChg>
        <pc:spChg chg="mod">
          <ac:chgData name="Erwann TISON" userId="908daaff-3091-4ef0-8315-94952acb7697" providerId="ADAL" clId="{316F9ADE-EC56-4E10-BF3A-BCD724904960}" dt="2024-12-20T10:02:57.488" v="12" actId="1076"/>
          <ac:spMkLst>
            <pc:docMk/>
            <pc:sldMk cId="228649861" sldId="288"/>
            <ac:spMk id="33" creationId="{D6789374-4AC3-30A7-3CB0-16177FEE9540}"/>
          </ac:spMkLst>
        </pc:spChg>
        <pc:spChg chg="mod">
          <ac:chgData name="Erwann TISON" userId="908daaff-3091-4ef0-8315-94952acb7697" providerId="ADAL" clId="{316F9ADE-EC56-4E10-BF3A-BCD724904960}" dt="2024-12-20T10:02:53.562" v="11" actId="1076"/>
          <ac:spMkLst>
            <pc:docMk/>
            <pc:sldMk cId="228649861" sldId="288"/>
            <ac:spMk id="35" creationId="{ABCA1C4F-45EA-5898-A89F-F811C46B0D00}"/>
          </ac:spMkLst>
        </pc:spChg>
        <pc:grpChg chg="mod">
          <ac:chgData name="Erwann TISON" userId="908daaff-3091-4ef0-8315-94952acb7697" providerId="ADAL" clId="{316F9ADE-EC56-4E10-BF3A-BCD724904960}" dt="2024-12-20T10:02:22.214" v="6" actId="1076"/>
          <ac:grpSpMkLst>
            <pc:docMk/>
            <pc:sldMk cId="228649861" sldId="288"/>
            <ac:grpSpMk id="3" creationId="{3CBE926C-2A83-1B7D-BFBD-522682967C38}"/>
          </ac:grpSpMkLst>
        </pc:grpChg>
        <pc:cxnChg chg="mod">
          <ac:chgData name="Erwann TISON" userId="908daaff-3091-4ef0-8315-94952acb7697" providerId="ADAL" clId="{316F9ADE-EC56-4E10-BF3A-BCD724904960}" dt="2024-12-20T10:03:16.523" v="16" actId="1076"/>
          <ac:cxnSpMkLst>
            <pc:docMk/>
            <pc:sldMk cId="228649861" sldId="288"/>
            <ac:cxnSpMk id="7" creationId="{5842DA40-1242-9C1A-089F-BD392F87DD3A}"/>
          </ac:cxnSpMkLst>
        </pc:cxnChg>
        <pc:cxnChg chg="mod">
          <ac:chgData name="Erwann TISON" userId="908daaff-3091-4ef0-8315-94952acb7697" providerId="ADAL" clId="{316F9ADE-EC56-4E10-BF3A-BCD724904960}" dt="2024-12-20T10:02:28.855" v="8" actId="1076"/>
          <ac:cxnSpMkLst>
            <pc:docMk/>
            <pc:sldMk cId="228649861" sldId="288"/>
            <ac:cxnSpMk id="12" creationId="{F5578064-E3BD-BC89-EA4A-E9628DEBBDAB}"/>
          </ac:cxnSpMkLst>
        </pc:cxnChg>
        <pc:cxnChg chg="mod">
          <ac:chgData name="Erwann TISON" userId="908daaff-3091-4ef0-8315-94952acb7697" providerId="ADAL" clId="{316F9ADE-EC56-4E10-BF3A-BCD724904960}" dt="2024-12-20T10:03:02.675" v="13" actId="1076"/>
          <ac:cxnSpMkLst>
            <pc:docMk/>
            <pc:sldMk cId="228649861" sldId="288"/>
            <ac:cxnSpMk id="36" creationId="{802E8C4A-3B32-E084-0411-4680D231DAFD}"/>
          </ac:cxnSpMkLst>
        </pc:cxnChg>
        <pc:cxnChg chg="mod">
          <ac:chgData name="Erwann TISON" userId="908daaff-3091-4ef0-8315-94952acb7697" providerId="ADAL" clId="{316F9ADE-EC56-4E10-BF3A-BCD724904960}" dt="2024-12-20T10:02:46.989" v="10" actId="1076"/>
          <ac:cxnSpMkLst>
            <pc:docMk/>
            <pc:sldMk cId="228649861" sldId="288"/>
            <ac:cxnSpMk id="37" creationId="{A6F8EC63-EAFF-797E-E114-22A715D2D5B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3</a:t>
            </a:fld>
            <a:endParaRPr lang="fr-FR"/>
          </a:p>
        </p:txBody>
      </p:sp>
    </p:spTree>
    <p:extLst>
      <p:ext uri="{BB962C8B-B14F-4D97-AF65-F5344CB8AC3E}">
        <p14:creationId xmlns:p14="http://schemas.microsoft.com/office/powerpoint/2010/main" val="889651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4" name="Image 3" descr="Une image contenant habits, personne, plein air, Col bleu&#10;&#10;Description générée automatiquement">
            <a:extLst>
              <a:ext uri="{FF2B5EF4-FFF2-40B4-BE49-F238E27FC236}">
                <a16:creationId xmlns:a16="http://schemas.microsoft.com/office/drawing/2014/main" id="{B6231EEC-94F5-0DAE-BBC2-9824FCC437F7}"/>
              </a:ext>
            </a:extLst>
          </p:cNvPr>
          <p:cNvPicPr>
            <a:picLocks noChangeAspect="1"/>
          </p:cNvPicPr>
          <p:nvPr userDrawn="1"/>
        </p:nvPicPr>
        <p:blipFill>
          <a:blip r:embed="rId2"/>
          <a:srcRect b="34622"/>
          <a:stretch/>
        </p:blipFill>
        <p:spPr>
          <a:xfrm>
            <a:off x="0" y="3281925"/>
            <a:ext cx="7559675" cy="7409888"/>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0"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67983" y="4075916"/>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66444" y="4075916"/>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58939" y="6866778"/>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66444" y="6866778"/>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emf"/><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Agent(e) de réseau eau potable</a:t>
            </a:r>
            <a:endParaRPr lang="fr-FR" sz="7200" dirty="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2" name="Espace réservé du texte 11">
            <a:extLst>
              <a:ext uri="{FF2B5EF4-FFF2-40B4-BE49-F238E27FC236}">
                <a16:creationId xmlns:a16="http://schemas.microsoft.com/office/drawing/2014/main" id="{C9E4BAF0-E03B-8CC6-DE87-34A14F3BDC17}"/>
              </a:ext>
            </a:extLst>
          </p:cNvPr>
          <p:cNvSpPr>
            <a:spLocks noGrp="1"/>
          </p:cNvSpPr>
          <p:nvPr>
            <p:ph type="body" sz="quarter" idx="16"/>
          </p:nvPr>
        </p:nvSpPr>
        <p:spPr/>
        <p:txBody>
          <a:bodyPr/>
          <a:lstStyle/>
          <a:p>
            <a:r>
              <a:rPr lang="fr-FR"/>
              <a:t>Filière Exploitation / technique</a:t>
            </a:r>
          </a:p>
          <a:p>
            <a:endParaRPr lang="fr-FR"/>
          </a:p>
        </p:txBody>
      </p:sp>
      <p:sp>
        <p:nvSpPr>
          <p:cNvPr id="15" name="Espace réservé du texte 14">
            <a:extLst>
              <a:ext uri="{FF2B5EF4-FFF2-40B4-BE49-F238E27FC236}">
                <a16:creationId xmlns:a16="http://schemas.microsoft.com/office/drawing/2014/main" id="{32AA0811-6C19-EC40-3F7A-5B5BF03EACFF}"/>
              </a:ext>
            </a:extLst>
          </p:cNvPr>
          <p:cNvSpPr>
            <a:spLocks noGrp="1"/>
          </p:cNvSpPr>
          <p:nvPr>
            <p:ph type="body" sz="quarter" idx="21"/>
          </p:nvPr>
        </p:nvSpPr>
        <p:spPr/>
        <p:txBody>
          <a:bodyPr/>
          <a:lstStyle/>
          <a:p>
            <a:r>
              <a:rPr lang="fr-FR" dirty="0"/>
              <a:t>Famille métier Eau potable - Distribution</a:t>
            </a:r>
          </a:p>
        </p:txBody>
      </p:sp>
      <p:sp>
        <p:nvSpPr>
          <p:cNvPr id="18" name="Organigramme : Connecteur 17">
            <a:extLst>
              <a:ext uri="{FF2B5EF4-FFF2-40B4-BE49-F238E27FC236}">
                <a16:creationId xmlns:a16="http://schemas.microsoft.com/office/drawing/2014/main" id="{97C0CA70-2E42-A9B5-0046-AC7FAD98A2D8}"/>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rganigramme : Connecteur 18">
            <a:extLst>
              <a:ext uri="{FF2B5EF4-FFF2-40B4-BE49-F238E27FC236}">
                <a16:creationId xmlns:a16="http://schemas.microsoft.com/office/drawing/2014/main" id="{1621DA39-3DEC-52BE-C907-20657CF21A24}"/>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Espace réservé du texte 13">
            <a:extLst>
              <a:ext uri="{FF2B5EF4-FFF2-40B4-BE49-F238E27FC236}">
                <a16:creationId xmlns:a16="http://schemas.microsoft.com/office/drawing/2014/main" id="{2E276DF9-EBF3-519A-3B09-6A3CB6E49CF0}"/>
              </a:ext>
            </a:extLst>
          </p:cNvPr>
          <p:cNvSpPr txBox="1">
            <a:spLocks/>
          </p:cNvSpPr>
          <p:nvPr/>
        </p:nvSpPr>
        <p:spPr>
          <a:xfrm>
            <a:off x="5440201" y="2645593"/>
            <a:ext cx="1235504" cy="19810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porteur</a:t>
            </a:r>
          </a:p>
        </p:txBody>
      </p:sp>
      <p:sp>
        <p:nvSpPr>
          <p:cNvPr id="3" name="Organigramme : Connecteur 2">
            <a:extLst>
              <a:ext uri="{FF2B5EF4-FFF2-40B4-BE49-F238E27FC236}">
                <a16:creationId xmlns:a16="http://schemas.microsoft.com/office/drawing/2014/main" id="{3D9440A5-F1B6-39F7-3078-28ABF01681A1}"/>
              </a:ext>
            </a:extLst>
          </p:cNvPr>
          <p:cNvSpPr/>
          <p:nvPr/>
        </p:nvSpPr>
        <p:spPr>
          <a:xfrm>
            <a:off x="6683872" y="2579540"/>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dirty="0">
                <a:solidFill>
                  <a:srgbClr val="1B4851"/>
                </a:solidFill>
                <a:latin typeface="Mont SemiBold Italic" pitchFamily="2" charset="0"/>
              </a:rPr>
              <a:t>L'agent de réseau d'eau potable est en charge de l'entretien, la maintenance et le bon fonctionnement des réseaux de distribution d'eau potable, garantissant ainsi l'approvisionnement en eau de qualité aux usagers</a:t>
            </a:r>
            <a:endParaRPr lang="fr-FR" sz="800" b="0" dirty="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559072" y="5072831"/>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Surveiller et entretenir les réseaux d'eaux potable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Réaliser des interventions de maintenance préventive et curative sur le réseau</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Réaliser la pose ou la réparation de réseaux d’eau potable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Réaliser les branchements et des raccordements des installations privées sur le réseau public</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Effectuer des prélèvements pour le contrôle et la qualité de l’eau</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Relever et changer les compteurs d'eau potable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Mettre à jour les plans et les données du réseau</a:t>
            </a:r>
          </a:p>
        </p:txBody>
      </p:sp>
      <p:sp>
        <p:nvSpPr>
          <p:cNvPr id="10" name="ZoneTexte 9">
            <a:extLst>
              <a:ext uri="{FF2B5EF4-FFF2-40B4-BE49-F238E27FC236}">
                <a16:creationId xmlns:a16="http://schemas.microsoft.com/office/drawing/2014/main" id="{1402B099-7B7F-415F-970D-3D9D8DDBDE1D}"/>
              </a:ext>
            </a:extLst>
          </p:cNvPr>
          <p:cNvSpPr txBox="1"/>
          <p:nvPr/>
        </p:nvSpPr>
        <p:spPr>
          <a:xfrm>
            <a:off x="4890092" y="6698512"/>
            <a:ext cx="2031217" cy="369332"/>
          </a:xfrm>
          <a:prstGeom prst="rect">
            <a:avLst/>
          </a:prstGeom>
          <a:noFill/>
        </p:spPr>
        <p:txBody>
          <a:bodyPr wrap="square" rtlCol="0">
            <a:spAutoFit/>
          </a:bodyPr>
          <a:lstStyle/>
          <a:p>
            <a:endParaRPr lang="fr-FR"/>
          </a:p>
        </p:txBody>
      </p:sp>
      <p:sp>
        <p:nvSpPr>
          <p:cNvPr id="27" name="ZoneTexte 26">
            <a:extLst>
              <a:ext uri="{FF2B5EF4-FFF2-40B4-BE49-F238E27FC236}">
                <a16:creationId xmlns:a16="http://schemas.microsoft.com/office/drawing/2014/main" id="{C14B85C8-83F9-3C02-CCC5-8AC2CBD3BA86}"/>
              </a:ext>
            </a:extLst>
          </p:cNvPr>
          <p:cNvSpPr txBox="1"/>
          <p:nvPr/>
        </p:nvSpPr>
        <p:spPr>
          <a:xfrm>
            <a:off x="3288917" y="9947709"/>
            <a:ext cx="981841"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Agent de réseau eau potable</a:t>
            </a:r>
            <a:endParaRPr lang="fr-FR" sz="600" b="1" i="0">
              <a:solidFill>
                <a:srgbClr val="00A79B"/>
              </a:solidFill>
              <a:effectLst/>
              <a:latin typeface="Mont SemiBold" pitchFamily="2" charset="0"/>
            </a:endParaRP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37430" y="8218902"/>
            <a:ext cx="5849633" cy="37478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L'agent(e) de réseau eau potable peut également participer à la réparation et l’entretien de réseaux d'assainissement</a:t>
            </a:r>
          </a:p>
        </p:txBody>
      </p:sp>
      <p:grpSp>
        <p:nvGrpSpPr>
          <p:cNvPr id="21" name="Groupe 20">
            <a:extLst>
              <a:ext uri="{FF2B5EF4-FFF2-40B4-BE49-F238E27FC236}">
                <a16:creationId xmlns:a16="http://schemas.microsoft.com/office/drawing/2014/main" id="{C0D19CA5-690D-417F-5F0A-A89420411D2E}"/>
              </a:ext>
            </a:extLst>
          </p:cNvPr>
          <p:cNvGrpSpPr/>
          <p:nvPr/>
        </p:nvGrpSpPr>
        <p:grpSpPr>
          <a:xfrm>
            <a:off x="4066640" y="1904332"/>
            <a:ext cx="3227295" cy="2847188"/>
            <a:chOff x="4066640" y="1904332"/>
            <a:chExt cx="3227295" cy="2847188"/>
          </a:xfrm>
        </p:grpSpPr>
        <p:sp>
          <p:nvSpPr>
            <p:cNvPr id="23" name="Rectangle 22">
              <a:extLst>
                <a:ext uri="{FF2B5EF4-FFF2-40B4-BE49-F238E27FC236}">
                  <a16:creationId xmlns:a16="http://schemas.microsoft.com/office/drawing/2014/main" id="{962B262C-1806-31A0-1152-3C68FD494577}"/>
                </a:ext>
              </a:extLst>
            </p:cNvPr>
            <p:cNvSpPr/>
            <p:nvPr/>
          </p:nvSpPr>
          <p:spPr>
            <a:xfrm>
              <a:off x="4066640" y="1904332"/>
              <a:ext cx="3227295" cy="2847188"/>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EBD51FD5-1F3A-7C31-B116-41CAAF172D2C}"/>
                </a:ext>
              </a:extLst>
            </p:cNvPr>
            <p:cNvPicPr>
              <a:picLocks noChangeAspect="1"/>
            </p:cNvPicPr>
            <p:nvPr/>
          </p:nvPicPr>
          <p:blipFill>
            <a:blip r:embed="rId2"/>
            <a:stretch>
              <a:fillRect/>
            </a:stretch>
          </p:blipFill>
          <p:spPr>
            <a:xfrm>
              <a:off x="4175145" y="2002146"/>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767B6C0B-1BE2-570F-33D7-E0D22857D58B}"/>
                </a:ext>
              </a:extLst>
            </p:cNvPr>
            <p:cNvPicPr>
              <a:picLocks noChangeAspect="1"/>
            </p:cNvPicPr>
            <p:nvPr/>
          </p:nvPicPr>
          <p:blipFill>
            <a:blip r:embed="rId3"/>
            <a:stretch>
              <a:fillRect/>
            </a:stretch>
          </p:blipFill>
          <p:spPr>
            <a:xfrm>
              <a:off x="4270395" y="2581681"/>
              <a:ext cx="317500" cy="317500"/>
            </a:xfrm>
            <a:prstGeom prst="rect">
              <a:avLst/>
            </a:prstGeom>
          </p:spPr>
        </p:pic>
        <p:pic>
          <p:nvPicPr>
            <p:cNvPr id="32" name="Image 31">
              <a:extLst>
                <a:ext uri="{FF2B5EF4-FFF2-40B4-BE49-F238E27FC236}">
                  <a16:creationId xmlns:a16="http://schemas.microsoft.com/office/drawing/2014/main" id="{C467E8F8-0BBE-0E44-CDEB-081A1C533487}"/>
                </a:ext>
              </a:extLst>
            </p:cNvPr>
            <p:cNvPicPr>
              <a:picLocks noChangeAspect="1"/>
            </p:cNvPicPr>
            <p:nvPr/>
          </p:nvPicPr>
          <p:blipFill>
            <a:blip r:embed="rId4"/>
            <a:stretch>
              <a:fillRect/>
            </a:stretch>
          </p:blipFill>
          <p:spPr>
            <a:xfrm>
              <a:off x="4295795" y="3276292"/>
              <a:ext cx="266700" cy="266700"/>
            </a:xfrm>
            <a:prstGeom prst="rect">
              <a:avLst/>
            </a:prstGeom>
          </p:spPr>
        </p:pic>
        <p:sp>
          <p:nvSpPr>
            <p:cNvPr id="33" name="Espace réservé du texte 27">
              <a:extLst>
                <a:ext uri="{FF2B5EF4-FFF2-40B4-BE49-F238E27FC236}">
                  <a16:creationId xmlns:a16="http://schemas.microsoft.com/office/drawing/2014/main" id="{4FAA76F8-0152-A856-B878-69670CCA91C9}"/>
                </a:ext>
              </a:extLst>
            </p:cNvPr>
            <p:cNvSpPr txBox="1">
              <a:spLocks/>
            </p:cNvSpPr>
            <p:nvPr/>
          </p:nvSpPr>
          <p:spPr>
            <a:xfrm>
              <a:off x="4720565" y="1974319"/>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a:solidFill>
                    <a:srgbClr val="3C3C3B"/>
                  </a:solidFill>
                  <a:effectLst/>
                  <a:latin typeface="Mont Bold"/>
                </a:rPr>
                <a:t>Branche :</a:t>
              </a:r>
              <a:r>
                <a:rPr lang="fr-FR" sz="1200">
                  <a:solidFill>
                    <a:srgbClr val="1B4851"/>
                  </a:solidFill>
                  <a:effectLst/>
                  <a:latin typeface="Mont Bold"/>
                </a:rPr>
                <a:t> </a:t>
              </a:r>
              <a:br>
                <a:rPr lang="fr-FR" sz="1200" b="1">
                  <a:effectLst/>
                  <a:latin typeface="Mont Bold" pitchFamily="2" charset="0"/>
                </a:rPr>
              </a:br>
              <a:r>
                <a:rPr lang="fr-FR" sz="1200">
                  <a:solidFill>
                    <a:srgbClr val="1B4851"/>
                  </a:solidFill>
                  <a:effectLst/>
                  <a:latin typeface="Mont SemiBold"/>
                </a:rPr>
                <a:t>Services de l’eau et d’assainissement </a:t>
              </a:r>
              <a:endParaRPr lang="fr-FR" sz="1200">
                <a:solidFill>
                  <a:srgbClr val="1B4851"/>
                </a:solidFill>
                <a:effectLst/>
              </a:endParaRPr>
            </a:p>
          </p:txBody>
        </p:sp>
        <p:sp>
          <p:nvSpPr>
            <p:cNvPr id="34" name="Espace réservé du texte 27">
              <a:extLst>
                <a:ext uri="{FF2B5EF4-FFF2-40B4-BE49-F238E27FC236}">
                  <a16:creationId xmlns:a16="http://schemas.microsoft.com/office/drawing/2014/main" id="{712075EB-834A-03C6-64BA-FA9472AAF495}"/>
                </a:ext>
              </a:extLst>
            </p:cNvPr>
            <p:cNvSpPr txBox="1">
              <a:spLocks/>
            </p:cNvSpPr>
            <p:nvPr/>
          </p:nvSpPr>
          <p:spPr>
            <a:xfrm>
              <a:off x="4720565" y="2695952"/>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200" dirty="0">
                  <a:solidFill>
                    <a:srgbClr val="1B4851"/>
                  </a:solidFill>
                  <a:latin typeface="Mont SemiBold"/>
                </a:rPr>
                <a:t>Eau potable – Distribution</a:t>
              </a:r>
              <a:endParaRPr lang="fr-FR" sz="1200" dirty="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2D2FB231-EBCD-B310-6A4F-91465128D78F}"/>
                </a:ext>
              </a:extLst>
            </p:cNvPr>
            <p:cNvSpPr txBox="1">
              <a:spLocks/>
            </p:cNvSpPr>
            <p:nvPr/>
          </p:nvSpPr>
          <p:spPr>
            <a:xfrm>
              <a:off x="4710230" y="3112426"/>
              <a:ext cx="2235020"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Agent(e) d'entretien des réseaux d'eau potable</a:t>
              </a:r>
            </a:p>
            <a:p>
              <a:pPr marL="171450" indent="-171450">
                <a:lnSpc>
                  <a:spcPct val="12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Fontainier </a:t>
              </a:r>
            </a:p>
            <a:p>
              <a:pPr marL="171450" indent="-171450">
                <a:lnSpc>
                  <a:spcPct val="12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Canalisateur</a:t>
              </a:r>
            </a:p>
          </p:txBody>
        </p:sp>
        <p:pic>
          <p:nvPicPr>
            <p:cNvPr id="37" name="Image 36">
              <a:extLst>
                <a:ext uri="{FF2B5EF4-FFF2-40B4-BE49-F238E27FC236}">
                  <a16:creationId xmlns:a16="http://schemas.microsoft.com/office/drawing/2014/main" id="{14A18E20-2342-CBBC-6252-8994DA25B99C}"/>
                </a:ext>
              </a:extLst>
            </p:cNvPr>
            <p:cNvPicPr>
              <a:picLocks noChangeAspect="1"/>
            </p:cNvPicPr>
            <p:nvPr/>
          </p:nvPicPr>
          <p:blipFill>
            <a:blip r:embed="rId4"/>
            <a:stretch>
              <a:fillRect/>
            </a:stretch>
          </p:blipFill>
          <p:spPr>
            <a:xfrm>
              <a:off x="4295795" y="4291477"/>
              <a:ext cx="266700" cy="266700"/>
            </a:xfrm>
            <a:prstGeom prst="rect">
              <a:avLst/>
            </a:prstGeom>
          </p:spPr>
        </p:pic>
        <p:sp>
          <p:nvSpPr>
            <p:cNvPr id="38" name="Espace réservé du texte 27">
              <a:extLst>
                <a:ext uri="{FF2B5EF4-FFF2-40B4-BE49-F238E27FC236}">
                  <a16:creationId xmlns:a16="http://schemas.microsoft.com/office/drawing/2014/main" id="{D663698F-2FE2-9CA8-F371-9687D7875943}"/>
                </a:ext>
              </a:extLst>
            </p:cNvPr>
            <p:cNvSpPr txBox="1">
              <a:spLocks/>
            </p:cNvSpPr>
            <p:nvPr/>
          </p:nvSpPr>
          <p:spPr>
            <a:xfrm>
              <a:off x="4683708" y="4177602"/>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dirty="0">
                  <a:solidFill>
                    <a:srgbClr val="3C3C3B"/>
                  </a:solidFill>
                  <a:effectLst/>
                  <a:latin typeface="Mont Bold"/>
                </a:rPr>
                <a:t>Correspondance ROME : </a:t>
              </a:r>
              <a:br>
                <a:rPr lang="fr-FR" sz="1200" dirty="0">
                  <a:effectLst/>
                </a:rPr>
              </a:br>
              <a:r>
                <a:rPr lang="fr-FR" sz="1200" dirty="0">
                  <a:effectLst/>
                </a:rPr>
                <a:t>K2301 – Distribution et assainissement d’eau</a:t>
              </a:r>
            </a:p>
          </p:txBody>
        </p:sp>
      </p:grpSp>
      <p:pic>
        <p:nvPicPr>
          <p:cNvPr id="41" name="Espace réservé pour une image  40" descr="Une image contenant habits, personne, ingénierie, machine&#10;&#10;Description générée automatiquement">
            <a:extLst>
              <a:ext uri="{FF2B5EF4-FFF2-40B4-BE49-F238E27FC236}">
                <a16:creationId xmlns:a16="http://schemas.microsoft.com/office/drawing/2014/main" id="{325F81D9-BD1E-75F2-4BDA-C915FB107ADE}"/>
              </a:ext>
            </a:extLst>
          </p:cNvPr>
          <p:cNvPicPr>
            <a:picLocks noGrp="1" noChangeAspect="1"/>
          </p:cNvPicPr>
          <p:nvPr>
            <p:ph type="pic" sz="quarter" idx="15"/>
          </p:nvPr>
        </p:nvPicPr>
        <p:blipFill>
          <a:blip r:embed="rId5"/>
          <a:srcRect t="967" b="967"/>
          <a:stretch>
            <a:fillRect/>
          </a:stretch>
        </p:blipFill>
        <p:spPr/>
      </p:pic>
      <p:pic>
        <p:nvPicPr>
          <p:cNvPr id="44" name="Espace réservé pour une image  43" descr="Une image contenant personne, habits, Technicien, casque&#10;&#10;Description générée automatiquement">
            <a:extLst>
              <a:ext uri="{FF2B5EF4-FFF2-40B4-BE49-F238E27FC236}">
                <a16:creationId xmlns:a16="http://schemas.microsoft.com/office/drawing/2014/main" id="{9B2D84F0-9E9D-221C-242A-F62D5BDFA265}"/>
              </a:ext>
            </a:extLst>
          </p:cNvPr>
          <p:cNvPicPr>
            <a:picLocks noGrp="1" noChangeAspect="1"/>
          </p:cNvPicPr>
          <p:nvPr>
            <p:ph type="pic" sz="quarter" idx="19"/>
          </p:nvPr>
        </p:nvPicPr>
        <p:blipFill>
          <a:blip r:embed="rId6"/>
          <a:srcRect l="26650" r="26650"/>
          <a:stretch>
            <a:fillRect/>
          </a:stretch>
        </p:blipFill>
        <p:spPr/>
      </p:pic>
      <p:pic>
        <p:nvPicPr>
          <p:cNvPr id="46" name="Espace réservé pour une image  45" descr="Une image contenant habits, ciel, plein air, personne&#10;&#10;Description générée automatiquement">
            <a:extLst>
              <a:ext uri="{FF2B5EF4-FFF2-40B4-BE49-F238E27FC236}">
                <a16:creationId xmlns:a16="http://schemas.microsoft.com/office/drawing/2014/main" id="{4B93C30E-32A7-7CB0-F823-224C9BE0538B}"/>
              </a:ext>
            </a:extLst>
          </p:cNvPr>
          <p:cNvPicPr>
            <a:picLocks noGrp="1" noChangeAspect="1"/>
          </p:cNvPicPr>
          <p:nvPr>
            <p:ph type="pic" sz="quarter" idx="20"/>
          </p:nvPr>
        </p:nvPicPr>
        <p:blipFill>
          <a:blip r:embed="rId7"/>
          <a:srcRect l="6531" r="6531"/>
          <a:stretch>
            <a:fillRect/>
          </a:stretch>
        </p:blipFill>
        <p:spPr/>
      </p:pic>
      <p:pic>
        <p:nvPicPr>
          <p:cNvPr id="48" name="Espace réservé pour une image  47" descr="Une image contenant personne, habits, Col bleu, vêtements de travail&#10;&#10;Description générée automatiquement">
            <a:extLst>
              <a:ext uri="{FF2B5EF4-FFF2-40B4-BE49-F238E27FC236}">
                <a16:creationId xmlns:a16="http://schemas.microsoft.com/office/drawing/2014/main" id="{0A554D97-7C31-71B2-80B8-15BDCD50ECD4}"/>
              </a:ext>
            </a:extLst>
          </p:cNvPr>
          <p:cNvPicPr>
            <a:picLocks noGrp="1" noChangeAspect="1"/>
          </p:cNvPicPr>
          <p:nvPr>
            <p:ph type="pic" sz="quarter" idx="21"/>
          </p:nvPr>
        </p:nvPicPr>
        <p:blipFill>
          <a:blip r:embed="rId8"/>
          <a:srcRect l="25676" r="25676"/>
          <a:stretch>
            <a:fillRect/>
          </a:stretch>
        </p:blipFill>
        <p:spPr/>
      </p:pic>
      <p:sp>
        <p:nvSpPr>
          <p:cNvPr id="7" name="Espace réservé du texte 4">
            <a:extLst>
              <a:ext uri="{FF2B5EF4-FFF2-40B4-BE49-F238E27FC236}">
                <a16:creationId xmlns:a16="http://schemas.microsoft.com/office/drawing/2014/main" id="{188348B7-2963-D104-7BA6-188BE9E0FD26}"/>
              </a:ext>
            </a:extLst>
          </p:cNvPr>
          <p:cNvSpPr txBox="1">
            <a:spLocks/>
          </p:cNvSpPr>
          <p:nvPr/>
        </p:nvSpPr>
        <p:spPr>
          <a:xfrm>
            <a:off x="591770" y="8083427"/>
            <a:ext cx="5214729" cy="56006"/>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pic>
        <p:nvPicPr>
          <p:cNvPr id="12" name="Espace réservé pour une image  11" descr="Une image contenant plein air, route, habits, roue&#10;&#10;Description générée automatiquement">
            <a:extLst>
              <a:ext uri="{FF2B5EF4-FFF2-40B4-BE49-F238E27FC236}">
                <a16:creationId xmlns:a16="http://schemas.microsoft.com/office/drawing/2014/main" id="{697C07D1-4DF0-DFF4-7DEC-D20CA9B2A99A}"/>
              </a:ext>
            </a:extLst>
          </p:cNvPr>
          <p:cNvPicPr>
            <a:picLocks noChangeAspect="1"/>
          </p:cNvPicPr>
          <p:nvPr/>
        </p:nvPicPr>
        <p:blipFill>
          <a:blip r:embed="rId9"/>
          <a:srcRect t="1154" b="1154"/>
          <a:stretch>
            <a:fillRect/>
          </a:stretch>
        </p:blipFill>
        <p:spPr>
          <a:xfrm>
            <a:off x="5455920" y="649288"/>
            <a:ext cx="1439604" cy="938212"/>
          </a:xfrm>
          <a:prstGeom prst="rect">
            <a:avLst/>
          </a:prstGeom>
        </p:spPr>
      </p:pic>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F0EC010C-AC51-8DBE-D2CE-A0BA549F5E9E}"/>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D17723D1-B6E9-6CDC-3654-FB4AE6C7364E}"/>
              </a:ext>
            </a:extLst>
          </p:cNvPr>
          <p:cNvSpPr>
            <a:spLocks noGrp="1"/>
          </p:cNvSpPr>
          <p:nvPr>
            <p:ph type="body" sz="quarter" idx="27"/>
          </p:nvPr>
        </p:nvSpPr>
        <p:spPr>
          <a:xfrm>
            <a:off x="652497" y="679932"/>
            <a:ext cx="6290796" cy="243808"/>
          </a:xfrm>
        </p:spPr>
        <p:txBody>
          <a:bodyPr/>
          <a:lstStyle/>
          <a:p>
            <a:r>
              <a:rPr lang="fr-FR" dirty="0"/>
              <a:t>Compétences</a:t>
            </a:r>
          </a:p>
        </p:txBody>
      </p:sp>
      <p:sp>
        <p:nvSpPr>
          <p:cNvPr id="2" name="ZoneTexte 1">
            <a:extLst>
              <a:ext uri="{FF2B5EF4-FFF2-40B4-BE49-F238E27FC236}">
                <a16:creationId xmlns:a16="http://schemas.microsoft.com/office/drawing/2014/main" id="{B787B3B7-97E1-7EB6-66DD-113B8DA02E16}"/>
              </a:ext>
            </a:extLst>
          </p:cNvPr>
          <p:cNvSpPr txBox="1"/>
          <p:nvPr/>
        </p:nvSpPr>
        <p:spPr>
          <a:xfrm>
            <a:off x="3257612" y="9963590"/>
            <a:ext cx="1044450"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réseau assainissement</a:t>
            </a:r>
            <a:endParaRPr lang="fr-FR" sz="600" b="1" i="0">
              <a:solidFill>
                <a:srgbClr val="00A79B"/>
              </a:solidFill>
              <a:effectLst/>
              <a:latin typeface="Mont SemiBold" pitchFamily="2" charset="0"/>
            </a:endParaRPr>
          </a:p>
        </p:txBody>
      </p:sp>
      <p:sp>
        <p:nvSpPr>
          <p:cNvPr id="14" name="Rectangle 13">
            <a:extLst>
              <a:ext uri="{FF2B5EF4-FFF2-40B4-BE49-F238E27FC236}">
                <a16:creationId xmlns:a16="http://schemas.microsoft.com/office/drawing/2014/main" id="{24A5B7E9-26AC-01C5-220A-586690EA68AC}"/>
              </a:ext>
            </a:extLst>
          </p:cNvPr>
          <p:cNvSpPr/>
          <p:nvPr/>
        </p:nvSpPr>
        <p:spPr>
          <a:xfrm>
            <a:off x="662940" y="1083726"/>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Réaliser les opérations nécessaires à la pose d’une canalisation enterrée</a:t>
            </a:r>
          </a:p>
          <a:p>
            <a:r>
              <a:rPr lang="fr-FR" sz="800" b="1" i="1" dirty="0">
                <a:solidFill>
                  <a:schemeClr val="tx1"/>
                </a:solidFill>
                <a:latin typeface="Mont Bold" panose="00000900000000000000"/>
              </a:rPr>
              <a:t>(Correspondance ROME :  Préparer l'exécution du chantier)</a:t>
            </a:r>
          </a:p>
        </p:txBody>
      </p:sp>
      <p:sp>
        <p:nvSpPr>
          <p:cNvPr id="15" name="Espace réservé du texte 5">
            <a:extLst>
              <a:ext uri="{FF2B5EF4-FFF2-40B4-BE49-F238E27FC236}">
                <a16:creationId xmlns:a16="http://schemas.microsoft.com/office/drawing/2014/main" id="{0121BE80-DEAD-BF0D-5A18-B500921A69C2}"/>
              </a:ext>
            </a:extLst>
          </p:cNvPr>
          <p:cNvSpPr txBox="1">
            <a:spLocks/>
          </p:cNvSpPr>
          <p:nvPr/>
        </p:nvSpPr>
        <p:spPr>
          <a:xfrm>
            <a:off x="662940" y="1483919"/>
            <a:ext cx="6280352" cy="155387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Effectuer les opérations préalables à la pose d'un réseau enterré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Suivre le terrassement, sécuriser et régler le fond de fouille d'une tranchée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l'enrobage de la canalisation, le remblaiement et le compactage de la tranchée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les ouvrages coulés en place et maçonnés d'un chantier de canalisations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Travailler en autonomie</a:t>
            </a:r>
          </a:p>
        </p:txBody>
      </p:sp>
      <p:cxnSp>
        <p:nvCxnSpPr>
          <p:cNvPr id="28" name="Connecteur droit 27">
            <a:extLst>
              <a:ext uri="{FF2B5EF4-FFF2-40B4-BE49-F238E27FC236}">
                <a16:creationId xmlns:a16="http://schemas.microsoft.com/office/drawing/2014/main" id="{40F68A16-4B83-6643-4A60-4562EBCA0F6B}"/>
              </a:ext>
            </a:extLst>
          </p:cNvPr>
          <p:cNvCxnSpPr>
            <a:cxnSpLocks/>
            <a:endCxn id="15" idx="3"/>
          </p:cNvCxnSpPr>
          <p:nvPr/>
        </p:nvCxnSpPr>
        <p:spPr>
          <a:xfrm flipV="1">
            <a:off x="662940" y="2260855"/>
            <a:ext cx="6280352" cy="3369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11F76E80-0623-B801-D19A-2D938A46E4C7}"/>
              </a:ext>
            </a:extLst>
          </p:cNvPr>
          <p:cNvGrpSpPr/>
          <p:nvPr/>
        </p:nvGrpSpPr>
        <p:grpSpPr>
          <a:xfrm>
            <a:off x="680023" y="8322555"/>
            <a:ext cx="6356984" cy="1102165"/>
            <a:chOff x="614181" y="8236441"/>
            <a:chExt cx="6356984" cy="1102165"/>
          </a:xfrm>
        </p:grpSpPr>
        <p:sp>
          <p:nvSpPr>
            <p:cNvPr id="29" name="Rectangle 28">
              <a:extLst>
                <a:ext uri="{FF2B5EF4-FFF2-40B4-BE49-F238E27FC236}">
                  <a16:creationId xmlns:a16="http://schemas.microsoft.com/office/drawing/2014/main" id="{392EA9FE-ACCA-5C49-2849-374D4F26775B}"/>
                </a:ext>
              </a:extLst>
            </p:cNvPr>
            <p:cNvSpPr/>
            <p:nvPr/>
          </p:nvSpPr>
          <p:spPr>
            <a:xfrm>
              <a:off x="614181" y="8236441"/>
              <a:ext cx="6318668"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Collecter et analyser des données, des informations</a:t>
              </a:r>
            </a:p>
            <a:p>
              <a:r>
                <a:rPr lang="fr-FR" sz="800" b="1" i="1" dirty="0">
                  <a:solidFill>
                    <a:schemeClr val="tx1"/>
                  </a:solidFill>
                  <a:latin typeface="Mont SemiBold Italic"/>
                </a:rPr>
                <a:t>(Correspondance ROME :  Collecter et analyser des données, des informations)</a:t>
              </a:r>
            </a:p>
          </p:txBody>
        </p:sp>
        <p:sp>
          <p:nvSpPr>
            <p:cNvPr id="30" name="Espace réservé du texte 5">
              <a:extLst>
                <a:ext uri="{FF2B5EF4-FFF2-40B4-BE49-F238E27FC236}">
                  <a16:creationId xmlns:a16="http://schemas.microsoft.com/office/drawing/2014/main" id="{7BB250E2-8EA4-A6E4-3328-A9AD6D53F86D}"/>
                </a:ext>
              </a:extLst>
            </p:cNvPr>
            <p:cNvSpPr txBox="1">
              <a:spLocks/>
            </p:cNvSpPr>
            <p:nvPr/>
          </p:nvSpPr>
          <p:spPr>
            <a:xfrm>
              <a:off x="690813" y="8658605"/>
              <a:ext cx="6280352" cy="6066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Analyser et interpréter les résultats de capteurs posés sur les réseaux</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Renseigner les outils de suivi de l’activité (applications numériques métiers)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Interpréter les plans de réseaux</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Remonter des informations pour la mise à jour des plans de réseaux</a:t>
              </a:r>
            </a:p>
            <a:p>
              <a:pPr marL="171450" indent="-171450" algn="just">
                <a:lnSpc>
                  <a:spcPct val="100000"/>
                </a:lnSpc>
                <a:spcBef>
                  <a:spcPts val="0"/>
                </a:spcBef>
                <a:buClr>
                  <a:schemeClr val="accent2"/>
                </a:buClr>
                <a:buSzPct val="150000"/>
                <a:buFont typeface="Arial" panose="020B0604020202020204" pitchFamily="34" charset="0"/>
                <a:buChar char="•"/>
              </a:pPr>
              <a:endParaRPr lang="fr-FR" sz="1000" b="0" dirty="0">
                <a:solidFill>
                  <a:srgbClr val="1B4851"/>
                </a:solidFill>
                <a:latin typeface="Mont" panose="00000700000000000000" pitchFamily="50" charset="0"/>
              </a:endParaRPr>
            </a:p>
          </p:txBody>
        </p:sp>
        <p:cxnSp>
          <p:nvCxnSpPr>
            <p:cNvPr id="32" name="Connecteur droit 31">
              <a:extLst>
                <a:ext uri="{FF2B5EF4-FFF2-40B4-BE49-F238E27FC236}">
                  <a16:creationId xmlns:a16="http://schemas.microsoft.com/office/drawing/2014/main" id="{6EFE1FB2-5C0F-A2A7-9E3F-BD4AEA4E80CB}"/>
                </a:ext>
              </a:extLst>
            </p:cNvPr>
            <p:cNvCxnSpPr>
              <a:cxnSpLocks/>
            </p:cNvCxnSpPr>
            <p:nvPr/>
          </p:nvCxnSpPr>
          <p:spPr>
            <a:xfrm>
              <a:off x="673972" y="93386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10" name="Groupe 9">
            <a:extLst>
              <a:ext uri="{FF2B5EF4-FFF2-40B4-BE49-F238E27FC236}">
                <a16:creationId xmlns:a16="http://schemas.microsoft.com/office/drawing/2014/main" id="{D617437B-99C9-B4C9-3857-6DA6B8F81765}"/>
              </a:ext>
            </a:extLst>
          </p:cNvPr>
          <p:cNvGrpSpPr/>
          <p:nvPr/>
        </p:nvGrpSpPr>
        <p:grpSpPr>
          <a:xfrm>
            <a:off x="662940" y="5918557"/>
            <a:ext cx="6306331" cy="1167279"/>
            <a:chOff x="634859" y="5419870"/>
            <a:chExt cx="6306331" cy="1167279"/>
          </a:xfrm>
        </p:grpSpPr>
        <p:sp>
          <p:nvSpPr>
            <p:cNvPr id="18" name="Rectangle 17">
              <a:extLst>
                <a:ext uri="{FF2B5EF4-FFF2-40B4-BE49-F238E27FC236}">
                  <a16:creationId xmlns:a16="http://schemas.microsoft.com/office/drawing/2014/main" id="{684BDBA2-3F9A-4FC7-0ADE-3FE9245DB07B}"/>
                </a:ext>
              </a:extLst>
            </p:cNvPr>
            <p:cNvSpPr/>
            <p:nvPr/>
          </p:nvSpPr>
          <p:spPr>
            <a:xfrm>
              <a:off x="660838" y="5419870"/>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Prévenir les risques professionnels, sanitaires et environnementaux</a:t>
              </a:r>
            </a:p>
            <a:p>
              <a:r>
                <a:rPr lang="fr-FR" sz="800" b="1" i="1" dirty="0">
                  <a:solidFill>
                    <a:schemeClr val="tx1"/>
                  </a:solidFill>
                  <a:latin typeface="Mont SemiBold Italic"/>
                </a:rPr>
                <a:t>(Correspondance ROME :  Piloter la gestion du risque / Gérer une situation d'urgence)</a:t>
              </a:r>
            </a:p>
          </p:txBody>
        </p:sp>
        <p:sp>
          <p:nvSpPr>
            <p:cNvPr id="19" name="Espace réservé du texte 5">
              <a:extLst>
                <a:ext uri="{FF2B5EF4-FFF2-40B4-BE49-F238E27FC236}">
                  <a16:creationId xmlns:a16="http://schemas.microsoft.com/office/drawing/2014/main" id="{E6DDB2B9-FB35-E644-C3D5-A9F0DC372437}"/>
                </a:ext>
              </a:extLst>
            </p:cNvPr>
            <p:cNvSpPr txBox="1">
              <a:spLocks/>
            </p:cNvSpPr>
            <p:nvPr/>
          </p:nvSpPr>
          <p:spPr>
            <a:xfrm>
              <a:off x="634859" y="5912383"/>
              <a:ext cx="6280352" cy="57918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Anticiper des dangers, problèmes ou besoins matériels et techniques notamment sur les chantiers isolés ou en milieu confiné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Prioriser et gérer les urgences en équipe, notamment en cas d’incidents techniques ou d’imprévus (fuites, baisse de pression, contamination de l’eau…)</a:t>
              </a:r>
            </a:p>
          </p:txBody>
        </p:sp>
        <p:cxnSp>
          <p:nvCxnSpPr>
            <p:cNvPr id="36" name="Connecteur droit 35">
              <a:extLst>
                <a:ext uri="{FF2B5EF4-FFF2-40B4-BE49-F238E27FC236}">
                  <a16:creationId xmlns:a16="http://schemas.microsoft.com/office/drawing/2014/main" id="{802E8C4A-3B32-E084-0411-4680D231DAFD}"/>
                </a:ext>
              </a:extLst>
            </p:cNvPr>
            <p:cNvCxnSpPr>
              <a:cxnSpLocks/>
            </p:cNvCxnSpPr>
            <p:nvPr/>
          </p:nvCxnSpPr>
          <p:spPr>
            <a:xfrm>
              <a:off x="711733" y="6587149"/>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8" name="Groupe 7">
            <a:extLst>
              <a:ext uri="{FF2B5EF4-FFF2-40B4-BE49-F238E27FC236}">
                <a16:creationId xmlns:a16="http://schemas.microsoft.com/office/drawing/2014/main" id="{95B9B7D2-CB1B-7C3F-9B77-F224C4AB3E58}"/>
              </a:ext>
            </a:extLst>
          </p:cNvPr>
          <p:cNvGrpSpPr/>
          <p:nvPr/>
        </p:nvGrpSpPr>
        <p:grpSpPr>
          <a:xfrm>
            <a:off x="681803" y="7196640"/>
            <a:ext cx="6310837" cy="964343"/>
            <a:chOff x="634858" y="7138391"/>
            <a:chExt cx="6310837" cy="964343"/>
          </a:xfrm>
        </p:grpSpPr>
        <p:sp>
          <p:nvSpPr>
            <p:cNvPr id="33" name="Rectangle 32">
              <a:extLst>
                <a:ext uri="{FF2B5EF4-FFF2-40B4-BE49-F238E27FC236}">
                  <a16:creationId xmlns:a16="http://schemas.microsoft.com/office/drawing/2014/main" id="{D6789374-4AC3-30A7-3CB0-16177FEE9540}"/>
                </a:ext>
              </a:extLst>
            </p:cNvPr>
            <p:cNvSpPr/>
            <p:nvPr/>
          </p:nvSpPr>
          <p:spPr>
            <a:xfrm>
              <a:off x="665343" y="713839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Respecter des règles, des consignes, normes et procédures opérationnelles</a:t>
              </a:r>
            </a:p>
            <a:p>
              <a:r>
                <a:rPr lang="fr-FR" sz="800" b="1" i="1" dirty="0">
                  <a:solidFill>
                    <a:schemeClr val="tx1"/>
                  </a:solidFill>
                  <a:latin typeface="Mont SemiBold Italic"/>
                </a:rPr>
                <a:t>(Correspondance ROME :  Respecter des règles, des consignes, normes et procédures opérationnelles)</a:t>
              </a:r>
            </a:p>
          </p:txBody>
        </p:sp>
        <p:sp>
          <p:nvSpPr>
            <p:cNvPr id="35" name="Espace réservé du texte 5">
              <a:extLst>
                <a:ext uri="{FF2B5EF4-FFF2-40B4-BE49-F238E27FC236}">
                  <a16:creationId xmlns:a16="http://schemas.microsoft.com/office/drawing/2014/main" id="{ABCA1C4F-45EA-5898-A89F-F811C46B0D00}"/>
                </a:ext>
              </a:extLst>
            </p:cNvPr>
            <p:cNvSpPr txBox="1">
              <a:spLocks/>
            </p:cNvSpPr>
            <p:nvPr/>
          </p:nvSpPr>
          <p:spPr>
            <a:xfrm>
              <a:off x="635447" y="7670515"/>
              <a:ext cx="6280352" cy="305186"/>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réglementations en matière d’environnement, d’hygiène et de sécurité applicables aux activités de distribution d’eau potable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procédures et normes de qualité sécurité environnement de l’entreprise</a:t>
              </a:r>
            </a:p>
          </p:txBody>
        </p:sp>
        <p:cxnSp>
          <p:nvCxnSpPr>
            <p:cNvPr id="37" name="Connecteur droit 36">
              <a:extLst>
                <a:ext uri="{FF2B5EF4-FFF2-40B4-BE49-F238E27FC236}">
                  <a16:creationId xmlns:a16="http://schemas.microsoft.com/office/drawing/2014/main" id="{A6F8EC63-EAFF-797E-E114-22A715D2D5B9}"/>
                </a:ext>
              </a:extLst>
            </p:cNvPr>
            <p:cNvCxnSpPr>
              <a:cxnSpLocks/>
            </p:cNvCxnSpPr>
            <p:nvPr/>
          </p:nvCxnSpPr>
          <p:spPr>
            <a:xfrm>
              <a:off x="634858" y="8102734"/>
              <a:ext cx="6263511"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3" name="Groupe 2">
            <a:extLst>
              <a:ext uri="{FF2B5EF4-FFF2-40B4-BE49-F238E27FC236}">
                <a16:creationId xmlns:a16="http://schemas.microsoft.com/office/drawing/2014/main" id="{3CBE926C-2A83-1B7D-BFBD-522682967C38}"/>
              </a:ext>
            </a:extLst>
          </p:cNvPr>
          <p:cNvGrpSpPr/>
          <p:nvPr/>
        </p:nvGrpSpPr>
        <p:grpSpPr>
          <a:xfrm>
            <a:off x="652497" y="2486065"/>
            <a:ext cx="6301238" cy="1487962"/>
            <a:chOff x="682392" y="2360184"/>
            <a:chExt cx="6301238" cy="1487962"/>
          </a:xfrm>
        </p:grpSpPr>
        <p:cxnSp>
          <p:nvCxnSpPr>
            <p:cNvPr id="12" name="Connecteur droit 11">
              <a:extLst>
                <a:ext uri="{FF2B5EF4-FFF2-40B4-BE49-F238E27FC236}">
                  <a16:creationId xmlns:a16="http://schemas.microsoft.com/office/drawing/2014/main" id="{F5578064-E3BD-BC89-EA4A-E9628DEBBDAB}"/>
                </a:ext>
              </a:extLst>
            </p:cNvPr>
            <p:cNvCxnSpPr>
              <a:cxnSpLocks/>
            </p:cNvCxnSpPr>
            <p:nvPr/>
          </p:nvCxnSpPr>
          <p:spPr>
            <a:xfrm>
              <a:off x="712288" y="3848146"/>
              <a:ext cx="6250456"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AC95A0-2C04-246E-461D-FBB31EBD9D74}"/>
                </a:ext>
              </a:extLst>
            </p:cNvPr>
            <p:cNvSpPr/>
            <p:nvPr/>
          </p:nvSpPr>
          <p:spPr>
            <a:xfrm>
              <a:off x="682392" y="2360184"/>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Construire un réseau d'eau potable en tranchée ouverte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dirty="0">
                  <a:ln>
                    <a:noFill/>
                  </a:ln>
                  <a:solidFill>
                    <a:srgbClr val="000000"/>
                  </a:solidFill>
                  <a:effectLst/>
                  <a:uLnTx/>
                  <a:uFillTx/>
                  <a:latin typeface="Mont Bold" panose="00000900000000000000"/>
                  <a:ea typeface="+mn-ea"/>
                  <a:cs typeface="+mn-cs"/>
                </a:rPr>
                <a:t>(Correspondance ROME :  Fixer, poser, installer des éléments, des ouvrages)</a:t>
              </a:r>
              <a:endParaRPr lang="fr-FR" sz="1200" b="1" dirty="0">
                <a:solidFill>
                  <a:srgbClr val="563089"/>
                </a:solidFill>
                <a:latin typeface="Mont Bold" panose="00000900000000000000"/>
              </a:endParaRPr>
            </a:p>
          </p:txBody>
        </p:sp>
        <p:sp>
          <p:nvSpPr>
            <p:cNvPr id="17" name="Espace réservé du texte 5">
              <a:extLst>
                <a:ext uri="{FF2B5EF4-FFF2-40B4-BE49-F238E27FC236}">
                  <a16:creationId xmlns:a16="http://schemas.microsoft.com/office/drawing/2014/main" id="{709F584C-8EC8-745F-1339-4B884DFBA783}"/>
                </a:ext>
              </a:extLst>
            </p:cNvPr>
            <p:cNvSpPr txBox="1">
              <a:spLocks/>
            </p:cNvSpPr>
            <p:nvPr/>
          </p:nvSpPr>
          <p:spPr>
            <a:xfrm>
              <a:off x="703278" y="2770607"/>
              <a:ext cx="6280352" cy="815447"/>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Raccorder un réseau neuf </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Réparer une fuite sur différents diamètres de réseau</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Poser en tranchée une canalisation d'eau potable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Poser les appareillages et accessoires de fontainerie sur une canalisation d'adduction d'eau potable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les différents types de branchements sur un réseau d'adduction d'eau potable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Désinfecter une canalisation d'adduction d'eau potable et procéder aux essais</a:t>
              </a:r>
            </a:p>
          </p:txBody>
        </p:sp>
      </p:grpSp>
      <p:grpSp>
        <p:nvGrpSpPr>
          <p:cNvPr id="11" name="Groupe 10">
            <a:extLst>
              <a:ext uri="{FF2B5EF4-FFF2-40B4-BE49-F238E27FC236}">
                <a16:creationId xmlns:a16="http://schemas.microsoft.com/office/drawing/2014/main" id="{36D6230E-209E-F2AB-C4B7-22B0A3906B31}"/>
              </a:ext>
            </a:extLst>
          </p:cNvPr>
          <p:cNvGrpSpPr/>
          <p:nvPr/>
        </p:nvGrpSpPr>
        <p:grpSpPr>
          <a:xfrm>
            <a:off x="712288" y="4181605"/>
            <a:ext cx="6280352" cy="1717849"/>
            <a:chOff x="712288" y="3994094"/>
            <a:chExt cx="6280352" cy="1717849"/>
          </a:xfrm>
        </p:grpSpPr>
        <p:sp>
          <p:nvSpPr>
            <p:cNvPr id="4" name="Rectangle 3">
              <a:extLst>
                <a:ext uri="{FF2B5EF4-FFF2-40B4-BE49-F238E27FC236}">
                  <a16:creationId xmlns:a16="http://schemas.microsoft.com/office/drawing/2014/main" id="{B47A4903-EB54-143B-983B-1E6567DD3BE5}"/>
                </a:ext>
              </a:extLst>
            </p:cNvPr>
            <p:cNvSpPr/>
            <p:nvPr/>
          </p:nvSpPr>
          <p:spPr>
            <a:xfrm>
              <a:off x="712288" y="3994094"/>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Assurer le fonctionnement des réseaux d’eau potable</a:t>
              </a:r>
            </a:p>
            <a:p>
              <a:r>
                <a:rPr lang="fr-FR" sz="800" b="1" i="1" dirty="0">
                  <a:solidFill>
                    <a:schemeClr val="tx1"/>
                  </a:solidFill>
                  <a:latin typeface="Mont Bold" panose="00000900000000000000"/>
                </a:rPr>
                <a:t>(Correspondance ROME :  Contrôler le fonctionnement d'un équipement, d'une machine, d'une installation)</a:t>
              </a:r>
            </a:p>
          </p:txBody>
        </p:sp>
        <p:sp>
          <p:nvSpPr>
            <p:cNvPr id="5" name="Espace réservé du texte 5">
              <a:extLst>
                <a:ext uri="{FF2B5EF4-FFF2-40B4-BE49-F238E27FC236}">
                  <a16:creationId xmlns:a16="http://schemas.microsoft.com/office/drawing/2014/main" id="{A33FD331-1905-E84B-3120-B90E42029838}"/>
                </a:ext>
              </a:extLst>
            </p:cNvPr>
            <p:cNvSpPr txBox="1">
              <a:spLocks/>
            </p:cNvSpPr>
            <p:nvPr/>
          </p:nvSpPr>
          <p:spPr>
            <a:xfrm>
              <a:off x="742183" y="4413660"/>
              <a:ext cx="6220561" cy="1298283"/>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Entretenir les équipements du réseau d’eau potable et contrôler leur état de fonctionnement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des interventions de nettoyage ou de maintenance préventive sur les installations du réseau d'eau potable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l'entretien courant et la vérification des appareils d'autosurveillance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Repérer les fuites d'eau et les anomalies de pression à l’aide d’outils d'inspection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Alerter et collaborer avec les autres équipes de terrain et de maintenance en cas d’incident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Communiquer avec les riverains, usagers et collectivités locales lors des interventions sur le terrain</a:t>
              </a:r>
            </a:p>
          </p:txBody>
        </p:sp>
        <p:cxnSp>
          <p:nvCxnSpPr>
            <p:cNvPr id="7" name="Connecteur droit 6">
              <a:extLst>
                <a:ext uri="{FF2B5EF4-FFF2-40B4-BE49-F238E27FC236}">
                  <a16:creationId xmlns:a16="http://schemas.microsoft.com/office/drawing/2014/main" id="{5842DA40-1242-9C1A-089F-BD392F87DD3A}"/>
                </a:ext>
              </a:extLst>
            </p:cNvPr>
            <p:cNvCxnSpPr>
              <a:cxnSpLocks/>
            </p:cNvCxnSpPr>
            <p:nvPr/>
          </p:nvCxnSpPr>
          <p:spPr>
            <a:xfrm>
              <a:off x="756655" y="5708966"/>
              <a:ext cx="6173825"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64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extérieur par tous temps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Déplacements fréquents sur le territoire d'intervention</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Port d'équipements de protection individuelle obligatoire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Astreintes (nuits, week-ends, jours fériés)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parfois en espaces confinés (regards, chambres de vannes)</a:t>
            </a:r>
            <a:endParaRPr lang="fr-FR" b="0" dirty="0">
              <a:solidFill>
                <a:srgbClr val="1B4851"/>
              </a:solidFill>
              <a:effectLst/>
            </a:endParaRP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7588" y="3082433"/>
            <a:ext cx="6290796" cy="1033185"/>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CAP - Constructeur de réseaux de canalisations de travaux publics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Titre Professionnel - Canalisateur (niveau 3)</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Bac Pro - Travaux publics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Bac Pro - Procédés de la chimie, de l'eau et des papiers-cartons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Bac Pro Gestion des pollutions et protection de l’environnement</a:t>
            </a: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2787279" y="5020290"/>
            <a:ext cx="3170882" cy="432103"/>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Technicien(ne) de réseau eau potable</a:t>
            </a:r>
          </a:p>
        </p:txBody>
      </p:sp>
      <p:sp>
        <p:nvSpPr>
          <p:cNvPr id="7" name="ZoneTexte 6">
            <a:extLst>
              <a:ext uri="{FF2B5EF4-FFF2-40B4-BE49-F238E27FC236}">
                <a16:creationId xmlns:a16="http://schemas.microsoft.com/office/drawing/2014/main" id="{D6EFD819-7C04-4493-D565-13C9A7FD8047}"/>
              </a:ext>
            </a:extLst>
          </p:cNvPr>
          <p:cNvSpPr txBox="1"/>
          <p:nvPr/>
        </p:nvSpPr>
        <p:spPr>
          <a:xfrm>
            <a:off x="3288917" y="9947709"/>
            <a:ext cx="981841"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Agent de réseau eau potable</a:t>
            </a:r>
            <a:endParaRPr lang="fr-FR" sz="600" b="1" i="0">
              <a:solidFill>
                <a:srgbClr val="00A79B"/>
              </a:solidFill>
              <a:effectLst/>
              <a:latin typeface="Mont SemiBold" pitchFamily="2" charset="0"/>
            </a:endParaRPr>
          </a:p>
        </p:txBody>
      </p:sp>
      <p:sp>
        <p:nvSpPr>
          <p:cNvPr id="11" name="Espace réservé du texte 8">
            <a:extLst>
              <a:ext uri="{FF2B5EF4-FFF2-40B4-BE49-F238E27FC236}">
                <a16:creationId xmlns:a16="http://schemas.microsoft.com/office/drawing/2014/main" id="{3F9F6EDD-7851-2DFC-0BAD-96FBEC4E21F3}"/>
              </a:ext>
            </a:extLst>
          </p:cNvPr>
          <p:cNvSpPr txBox="1">
            <a:spLocks/>
          </p:cNvSpPr>
          <p:nvPr/>
        </p:nvSpPr>
        <p:spPr>
          <a:xfrm>
            <a:off x="2787279" y="5534610"/>
            <a:ext cx="3170882" cy="432103"/>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Agent(e) ou technicien(ne) de réseau assainissement </a:t>
            </a:r>
            <a:endParaRPr lang="fr-FR" dirty="0"/>
          </a:p>
        </p:txBody>
      </p:sp>
      <p:pic>
        <p:nvPicPr>
          <p:cNvPr id="12" name="Graphique 11" descr="Ascenseur montant avec un remplissage uni">
            <a:extLst>
              <a:ext uri="{FF2B5EF4-FFF2-40B4-BE49-F238E27FC236}">
                <a16:creationId xmlns:a16="http://schemas.microsoft.com/office/drawing/2014/main" id="{7BB9B6B7-EAEF-05CA-7B07-C0A066E2D3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519" y="4824569"/>
            <a:ext cx="1751269" cy="1751269"/>
          </a:xfrm>
          <a:prstGeom prst="rect">
            <a:avLst/>
          </a:prstGeom>
        </p:spPr>
      </p:pic>
      <p:sp>
        <p:nvSpPr>
          <p:cNvPr id="6" name="Espace réservé du texte 20">
            <a:extLst>
              <a:ext uri="{FF2B5EF4-FFF2-40B4-BE49-F238E27FC236}">
                <a16:creationId xmlns:a16="http://schemas.microsoft.com/office/drawing/2014/main" id="{A9430C4F-F404-9579-A175-E8C45C20F24D}"/>
              </a:ext>
            </a:extLst>
          </p:cNvPr>
          <p:cNvSpPr txBox="1">
            <a:spLocks/>
          </p:cNvSpPr>
          <p:nvPr/>
        </p:nvSpPr>
        <p:spPr>
          <a:xfrm>
            <a:off x="678706" y="4436218"/>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9837" y="2924306"/>
            <a:ext cx="711200" cy="666750"/>
          </a:xfrm>
          <a:prstGeom prst="rect">
            <a:avLst/>
          </a:prstGeom>
        </p:spPr>
      </p:pic>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73714" y="4737389"/>
            <a:ext cx="2922909" cy="1450786"/>
          </a:xfrm>
        </p:spPr>
        <p:txBody>
          <a:bodyPr/>
          <a:lstStyle/>
          <a:p>
            <a:pPr>
              <a:spcBef>
                <a:spcPts val="0"/>
              </a:spcBef>
            </a:pPr>
            <a:r>
              <a:rPr lang="fr-FR" sz="1000" dirty="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 Renforcement des normes de qualité de l'eau potable</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Augmentation des exigences en matière de rendement des réseaux</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Développement de la réglementation sur les micropolluants</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116479" y="4749202"/>
            <a:ext cx="2922909" cy="974884"/>
          </a:xfrm>
        </p:spPr>
        <p:txBody>
          <a:bodyPr/>
          <a:lstStyle/>
          <a:p>
            <a:pPr>
              <a:spcBef>
                <a:spcPts val="0"/>
              </a:spcBef>
            </a:pPr>
            <a:r>
              <a:rPr lang="fr-FR" sz="1000" dirty="0">
                <a:solidFill>
                  <a:schemeClr val="accent2"/>
                </a:solidFill>
                <a:latin typeface="Mont Bold" panose="00000900000000000000" pitchFamily="50" charset="0"/>
              </a:rPr>
              <a:t>DONNEURS D’ORDRE</a:t>
            </a:r>
          </a:p>
          <a:p>
            <a:pPr>
              <a:spcBef>
                <a:spcPts val="0"/>
              </a:spcBef>
            </a:pPr>
            <a:endParaRPr lang="fr-FR" sz="11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Exigence accrue en matière de réactivité et de qualité de service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Demande de </a:t>
            </a:r>
            <a:r>
              <a:rPr lang="fr-FR" sz="1000" b="0" dirty="0" err="1">
                <a:solidFill>
                  <a:schemeClr val="accent2"/>
                </a:solidFill>
                <a:latin typeface="Mont Bold" panose="00000900000000000000" pitchFamily="50" charset="0"/>
              </a:rPr>
              <a:t>reporting</a:t>
            </a:r>
            <a:r>
              <a:rPr lang="fr-FR" sz="1000" b="0" dirty="0">
                <a:solidFill>
                  <a:schemeClr val="accent2"/>
                </a:solidFill>
                <a:latin typeface="Mont Bold" panose="00000900000000000000" pitchFamily="50" charset="0"/>
              </a:rPr>
              <a:t> plus fréquent et détaillé sur l'état des réseaux</a:t>
            </a:r>
            <a:endParaRPr lang="fr-FR" dirty="0">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554372" y="7513676"/>
            <a:ext cx="2961592" cy="1879839"/>
          </a:xfrm>
        </p:spPr>
        <p:txBody>
          <a:bodyPr/>
          <a:lstStyle/>
          <a:p>
            <a:pPr>
              <a:lnSpc>
                <a:spcPct val="110000"/>
              </a:lnSpc>
            </a:pPr>
            <a:r>
              <a:rPr lang="fr-FR" sz="1000" dirty="0">
                <a:solidFill>
                  <a:schemeClr val="accent2"/>
                </a:solidFill>
                <a:latin typeface="Mont Bold" panose="00000900000000000000" pitchFamily="50" charset="0"/>
              </a:rPr>
              <a:t>TECHNOLOGIQUES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Déploiement de compteurs intelligents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Développement des techniques de détection de fuites non intrusives</a:t>
            </a:r>
            <a:endParaRPr lang="fr-FR" dirty="0">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4012417" y="7513676"/>
            <a:ext cx="3150000" cy="1389420"/>
          </a:xfrm>
        </p:spPr>
        <p:txBody>
          <a:bodyPr/>
          <a:lstStyle/>
          <a:p>
            <a:pPr marL="0" indent="0" algn="ctr">
              <a:lnSpc>
                <a:spcPct val="110000"/>
              </a:lnSpc>
              <a:buNone/>
            </a:pPr>
            <a:r>
              <a:rPr lang="fr-FR" sz="1000" dirty="0">
                <a:solidFill>
                  <a:schemeClr val="accent2"/>
                </a:solidFill>
                <a:latin typeface="Mont Bold" panose="00000900000000000000" pitchFamily="50" charset="0"/>
              </a:rPr>
              <a:t>SOCIÉTALES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Sensibilisation croissante à la préservation de la ressource en eau</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de transparence sur la qualité de l'eau distribuée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Préoccupations grandissantes liées aux impacts du changement climatique sur la disponibilité de l'eau</a:t>
            </a:r>
            <a:endParaRPr lang="fr-FR" dirty="0"/>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70814" y="3649982"/>
            <a:ext cx="6689654" cy="350267"/>
          </a:xfrm>
          <a:prstGeom prst="rect">
            <a:avLst/>
          </a:prstGeom>
        </p:spPr>
        <p:txBody>
          <a:bodyPr/>
          <a:lstStyle/>
          <a:p>
            <a:pPr marL="0" indent="0">
              <a:buNone/>
            </a:pPr>
            <a:r>
              <a:rPr lang="fr-FR" sz="1600" b="1" dirty="0">
                <a:solidFill>
                  <a:srgbClr val="00A79B"/>
                </a:solidFill>
                <a:effectLst/>
                <a:latin typeface="Mont Bold" panose="00000900000000000000" pitchFamily="50" charset="0"/>
              </a:rPr>
              <a:t>4 grands enjeux </a:t>
            </a:r>
            <a:r>
              <a:rPr lang="fr-FR" sz="1600" b="1" dirty="0">
                <a:solidFill>
                  <a:srgbClr val="00A79B"/>
                </a:solidFill>
                <a:latin typeface="Mont Bold" panose="00000900000000000000" pitchFamily="50" charset="0"/>
              </a:rPr>
              <a:t>majeurs</a:t>
            </a:r>
            <a:endParaRPr lang="fr-FR" sz="1600" b="1" dirty="0">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3"/>
          <a:stretch>
            <a:fillRect/>
          </a:stretch>
        </p:blipFill>
        <p:spPr>
          <a:xfrm>
            <a:off x="1793709" y="6895116"/>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00A79B"/>
                </a:solidFill>
                <a:latin typeface="Mont Bold" panose="00000900000000000000" pitchFamily="50" charset="0"/>
              </a:rPr>
              <a:t>Chiffres clés</a:t>
            </a:r>
            <a:endParaRPr lang="fr-FR" sz="1800" dirty="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110210" y="2959600"/>
            <a:ext cx="6011608" cy="553998"/>
          </a:xfrm>
          <a:prstGeom prst="rect">
            <a:avLst/>
          </a:prstGeom>
          <a:noFill/>
        </p:spPr>
        <p:txBody>
          <a:bodyPr wrap="square" rtlCol="0">
            <a:spAutoFit/>
          </a:bodyPr>
          <a:lstStyle/>
          <a:p>
            <a:r>
              <a:rPr lang="fr-FR" sz="1000" b="1" dirty="0">
                <a:solidFill>
                  <a:schemeClr val="accent3"/>
                </a:solidFill>
                <a:latin typeface="Mont Bold" panose="00000900000000000000" pitchFamily="50" charset="0"/>
              </a:rPr>
              <a:t>Métier porteur :</a:t>
            </a:r>
            <a:r>
              <a:rPr lang="fr-FR" sz="1000" dirty="0">
                <a:solidFill>
                  <a:schemeClr val="accent3"/>
                </a:solidFill>
                <a:latin typeface="Mont Bold" panose="00000900000000000000" pitchFamily="50" charset="0"/>
              </a:rPr>
              <a:t> Face aux enjeux de renouvellement et de maintenance des réseaux d'eau, les besoins pour ce métier sont importants La lutte contre les déperditions en eau dans les réseaux constitue un enjeu majeur de développement durable</a:t>
            </a:r>
            <a:endParaRPr lang="fr-FR" sz="1000" i="0" u="none" strike="noStrike" dirty="0">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4"/>
          <a:stretch>
            <a:fillRect/>
          </a:stretch>
        </p:blipFill>
        <p:spPr>
          <a:xfrm>
            <a:off x="5324963" y="6895116"/>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5"/>
          <a:stretch>
            <a:fillRect/>
          </a:stretch>
        </p:blipFill>
        <p:spPr>
          <a:xfrm>
            <a:off x="5324963" y="4127407"/>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6"/>
          <a:stretch>
            <a:fillRect/>
          </a:stretch>
        </p:blipFill>
        <p:spPr>
          <a:xfrm>
            <a:off x="1845192" y="4141855"/>
            <a:ext cx="455017" cy="453928"/>
          </a:xfrm>
          <a:prstGeom prst="rect">
            <a:avLst/>
          </a:prstGeom>
        </p:spPr>
      </p:pic>
      <p:sp>
        <p:nvSpPr>
          <p:cNvPr id="14" name="ZoneTexte 13">
            <a:extLst>
              <a:ext uri="{FF2B5EF4-FFF2-40B4-BE49-F238E27FC236}">
                <a16:creationId xmlns:a16="http://schemas.microsoft.com/office/drawing/2014/main" id="{B1440B2C-0D93-235D-F04B-4B4D6D9DF05E}"/>
              </a:ext>
            </a:extLst>
          </p:cNvPr>
          <p:cNvSpPr txBox="1"/>
          <p:nvPr/>
        </p:nvSpPr>
        <p:spPr>
          <a:xfrm>
            <a:off x="3288917" y="9947709"/>
            <a:ext cx="981841"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Agent de réseau eau potable</a:t>
            </a:r>
            <a:endParaRPr lang="fr-FR" sz="600" b="1" i="0">
              <a:solidFill>
                <a:srgbClr val="00A79B"/>
              </a:solidFill>
              <a:effectLst/>
              <a:latin typeface="Mont SemiBold" pitchFamily="2" charset="0"/>
            </a:endParaRPr>
          </a:p>
        </p:txBody>
      </p:sp>
      <p:pic>
        <p:nvPicPr>
          <p:cNvPr id="5" name="Image 4" descr="Une image contenant cercle, Graphique, art, conception&#10;&#10;Description générée automatiquement">
            <a:extLst>
              <a:ext uri="{FF2B5EF4-FFF2-40B4-BE49-F238E27FC236}">
                <a16:creationId xmlns:a16="http://schemas.microsoft.com/office/drawing/2014/main" id="{D012C04E-4C94-485E-C84E-CDEE8205DB8F}"/>
              </a:ext>
            </a:extLst>
          </p:cNvPr>
          <p:cNvPicPr>
            <a:picLocks noChangeAspect="1"/>
          </p:cNvPicPr>
          <p:nvPr/>
        </p:nvPicPr>
        <p:blipFill>
          <a:blip r:embed="rId3"/>
          <a:stretch>
            <a:fillRect/>
          </a:stretch>
        </p:blipFill>
        <p:spPr>
          <a:xfrm>
            <a:off x="1744951" y="1361325"/>
            <a:ext cx="368242" cy="368242"/>
          </a:xfrm>
          <a:prstGeom prst="rect">
            <a:avLst/>
          </a:prstGeom>
        </p:spPr>
      </p:pic>
      <p:pic>
        <p:nvPicPr>
          <p:cNvPr id="7" name="Image 6" descr="Une image contenant cercle, Graphique, art, conception&#10;&#10;Description générée automatiquement">
            <a:extLst>
              <a:ext uri="{FF2B5EF4-FFF2-40B4-BE49-F238E27FC236}">
                <a16:creationId xmlns:a16="http://schemas.microsoft.com/office/drawing/2014/main" id="{22EF3C20-7422-5667-9C1D-54E11DF391FA}"/>
              </a:ext>
            </a:extLst>
          </p:cNvPr>
          <p:cNvPicPr>
            <a:picLocks noChangeAspect="1"/>
          </p:cNvPicPr>
          <p:nvPr/>
        </p:nvPicPr>
        <p:blipFill>
          <a:blip r:embed="rId3"/>
          <a:stretch>
            <a:fillRect/>
          </a:stretch>
        </p:blipFill>
        <p:spPr>
          <a:xfrm>
            <a:off x="5315264" y="1348073"/>
            <a:ext cx="368242" cy="368242"/>
          </a:xfrm>
          <a:prstGeom prst="rect">
            <a:avLst/>
          </a:prstGeom>
        </p:spPr>
      </p:pic>
      <p:sp>
        <p:nvSpPr>
          <p:cNvPr id="9" name="ZoneTexte 8">
            <a:extLst>
              <a:ext uri="{FF2B5EF4-FFF2-40B4-BE49-F238E27FC236}">
                <a16:creationId xmlns:a16="http://schemas.microsoft.com/office/drawing/2014/main" id="{E85651AF-A832-45F7-D0A8-7D8E8A7D6B31}"/>
              </a:ext>
            </a:extLst>
          </p:cNvPr>
          <p:cNvSpPr txBox="1"/>
          <p:nvPr/>
        </p:nvSpPr>
        <p:spPr>
          <a:xfrm>
            <a:off x="324347" y="1297058"/>
            <a:ext cx="1122181"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Salariés  exerçant ce métier en 2023</a:t>
            </a:r>
          </a:p>
        </p:txBody>
      </p:sp>
      <p:sp>
        <p:nvSpPr>
          <p:cNvPr id="11" name="ZoneTexte 10">
            <a:extLst>
              <a:ext uri="{FF2B5EF4-FFF2-40B4-BE49-F238E27FC236}">
                <a16:creationId xmlns:a16="http://schemas.microsoft.com/office/drawing/2014/main" id="{30417EF6-5733-019E-195A-80CD58C0C40C}"/>
              </a:ext>
            </a:extLst>
          </p:cNvPr>
          <p:cNvSpPr txBox="1"/>
          <p:nvPr/>
        </p:nvSpPr>
        <p:spPr>
          <a:xfrm>
            <a:off x="1411161" y="1248930"/>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15" name="ZoneTexte 14">
            <a:extLst>
              <a:ext uri="{FF2B5EF4-FFF2-40B4-BE49-F238E27FC236}">
                <a16:creationId xmlns:a16="http://schemas.microsoft.com/office/drawing/2014/main" id="{E0AD5415-FA3A-F740-2621-75D56D905B01}"/>
              </a:ext>
            </a:extLst>
          </p:cNvPr>
          <p:cNvSpPr txBox="1"/>
          <p:nvPr/>
        </p:nvSpPr>
        <p:spPr>
          <a:xfrm>
            <a:off x="2701512" y="1137764"/>
            <a:ext cx="1398013" cy="707886"/>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Part des départs estimés </a:t>
            </a:r>
          </a:p>
          <a:p>
            <a:pPr algn="ctr"/>
            <a:r>
              <a:rPr lang="fr-FR" sz="1000">
                <a:solidFill>
                  <a:schemeClr val="accent4"/>
                </a:solidFill>
                <a:latin typeface="Mont Bold" panose="00000900000000000000" pitchFamily="50" charset="0"/>
              </a:rPr>
              <a:t>à la retraite</a:t>
            </a:r>
          </a:p>
          <a:p>
            <a:pPr algn="ctr"/>
            <a:r>
              <a:rPr lang="fr-FR" sz="1000">
                <a:solidFill>
                  <a:schemeClr val="accent4"/>
                </a:solidFill>
                <a:latin typeface="Mont Bold" panose="00000900000000000000" pitchFamily="50" charset="0"/>
              </a:rPr>
              <a:t> d’ici 2030</a:t>
            </a:r>
          </a:p>
        </p:txBody>
      </p:sp>
      <p:sp>
        <p:nvSpPr>
          <p:cNvPr id="17" name="ZoneTexte 16">
            <a:extLst>
              <a:ext uri="{FF2B5EF4-FFF2-40B4-BE49-F238E27FC236}">
                <a16:creationId xmlns:a16="http://schemas.microsoft.com/office/drawing/2014/main" id="{FADA1899-2AF9-6F6E-D846-9191D702FB64}"/>
              </a:ext>
            </a:extLst>
          </p:cNvPr>
          <p:cNvSpPr txBox="1"/>
          <p:nvPr/>
        </p:nvSpPr>
        <p:spPr>
          <a:xfrm>
            <a:off x="3952842" y="1220899"/>
            <a:ext cx="1122181"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Besoins en recrutement à l’horizon 2030</a:t>
            </a:r>
          </a:p>
        </p:txBody>
      </p:sp>
      <p:sp>
        <p:nvSpPr>
          <p:cNvPr id="18" name="ZoneTexte 17">
            <a:extLst>
              <a:ext uri="{FF2B5EF4-FFF2-40B4-BE49-F238E27FC236}">
                <a16:creationId xmlns:a16="http://schemas.microsoft.com/office/drawing/2014/main" id="{3CC2F4BD-DE72-ECAA-398F-1BB637ADF7DB}"/>
              </a:ext>
            </a:extLst>
          </p:cNvPr>
          <p:cNvSpPr txBox="1"/>
          <p:nvPr/>
        </p:nvSpPr>
        <p:spPr>
          <a:xfrm>
            <a:off x="4859282" y="955348"/>
            <a:ext cx="1337117" cy="861774"/>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19" name="Image 18">
            <a:extLst>
              <a:ext uri="{FF2B5EF4-FFF2-40B4-BE49-F238E27FC236}">
                <a16:creationId xmlns:a16="http://schemas.microsoft.com/office/drawing/2014/main" id="{74C01481-58B1-DAA6-5F7D-F57CBB20DFA5}"/>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95109" y="1892559"/>
            <a:ext cx="501650" cy="412750"/>
          </a:xfrm>
          <a:prstGeom prst="rect">
            <a:avLst/>
          </a:prstGeom>
        </p:spPr>
      </p:pic>
      <p:pic>
        <p:nvPicPr>
          <p:cNvPr id="20" name="Image 19">
            <a:extLst>
              <a:ext uri="{FF2B5EF4-FFF2-40B4-BE49-F238E27FC236}">
                <a16:creationId xmlns:a16="http://schemas.microsoft.com/office/drawing/2014/main" id="{098B2E53-611F-D618-E57D-25C0CC4737C0}"/>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21" name="ZoneTexte 20">
            <a:extLst>
              <a:ext uri="{FF2B5EF4-FFF2-40B4-BE49-F238E27FC236}">
                <a16:creationId xmlns:a16="http://schemas.microsoft.com/office/drawing/2014/main" id="{2FEB3E2A-ECC4-E7A4-7AB7-779F87FE4684}"/>
              </a:ext>
            </a:extLst>
          </p:cNvPr>
          <p:cNvSpPr txBox="1"/>
          <p:nvPr/>
        </p:nvSpPr>
        <p:spPr>
          <a:xfrm>
            <a:off x="6042056" y="1294531"/>
            <a:ext cx="1441082"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Typologie du métier (porteur, sensible…)</a:t>
            </a:r>
          </a:p>
        </p:txBody>
      </p:sp>
      <p:pic>
        <p:nvPicPr>
          <p:cNvPr id="22" name="Image 21">
            <a:extLst>
              <a:ext uri="{FF2B5EF4-FFF2-40B4-BE49-F238E27FC236}">
                <a16:creationId xmlns:a16="http://schemas.microsoft.com/office/drawing/2014/main" id="{7CFB3445-B4A4-7762-9FB7-9B7B80DC9A6A}"/>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7669" y="1861102"/>
            <a:ext cx="635000" cy="527050"/>
          </a:xfrm>
          <a:prstGeom prst="rect">
            <a:avLst/>
          </a:prstGeom>
        </p:spPr>
      </p:pic>
      <p:pic>
        <p:nvPicPr>
          <p:cNvPr id="23" name="Image 22">
            <a:extLst>
              <a:ext uri="{FF2B5EF4-FFF2-40B4-BE49-F238E27FC236}">
                <a16:creationId xmlns:a16="http://schemas.microsoft.com/office/drawing/2014/main" id="{14CD7215-6E18-2FD2-56B6-A0F5518D27EE}"/>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47013" y="1837411"/>
            <a:ext cx="580379" cy="553998"/>
          </a:xfrm>
          <a:prstGeom prst="rect">
            <a:avLst/>
          </a:prstGeom>
        </p:spPr>
      </p:pic>
      <p:sp>
        <p:nvSpPr>
          <p:cNvPr id="24" name="ZoneTexte 23">
            <a:extLst>
              <a:ext uri="{FF2B5EF4-FFF2-40B4-BE49-F238E27FC236}">
                <a16:creationId xmlns:a16="http://schemas.microsoft.com/office/drawing/2014/main" id="{A45F02C4-E851-A985-449B-66C078B2011F}"/>
              </a:ext>
            </a:extLst>
          </p:cNvPr>
          <p:cNvSpPr txBox="1"/>
          <p:nvPr/>
        </p:nvSpPr>
        <p:spPr>
          <a:xfrm>
            <a:off x="379077" y="2423426"/>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5347</a:t>
            </a:r>
          </a:p>
        </p:txBody>
      </p:sp>
      <p:sp>
        <p:nvSpPr>
          <p:cNvPr id="25" name="ZoneTexte 24">
            <a:extLst>
              <a:ext uri="{FF2B5EF4-FFF2-40B4-BE49-F238E27FC236}">
                <a16:creationId xmlns:a16="http://schemas.microsoft.com/office/drawing/2014/main" id="{7E0FE571-C87D-E4B7-1C45-0C3D7BF30462}"/>
              </a:ext>
            </a:extLst>
          </p:cNvPr>
          <p:cNvSpPr txBox="1"/>
          <p:nvPr/>
        </p:nvSpPr>
        <p:spPr>
          <a:xfrm>
            <a:off x="1603136"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+12%</a:t>
            </a:r>
          </a:p>
        </p:txBody>
      </p:sp>
      <p:sp>
        <p:nvSpPr>
          <p:cNvPr id="42" name="ZoneTexte 41">
            <a:extLst>
              <a:ext uri="{FF2B5EF4-FFF2-40B4-BE49-F238E27FC236}">
                <a16:creationId xmlns:a16="http://schemas.microsoft.com/office/drawing/2014/main" id="{B9299D6F-1EE7-E170-DF6D-90B3FDF69368}"/>
              </a:ext>
            </a:extLst>
          </p:cNvPr>
          <p:cNvSpPr txBox="1"/>
          <p:nvPr/>
        </p:nvSpPr>
        <p:spPr>
          <a:xfrm>
            <a:off x="2986983" y="2256953"/>
            <a:ext cx="821878"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812 (15 %)</a:t>
            </a:r>
          </a:p>
        </p:txBody>
      </p:sp>
      <p:sp>
        <p:nvSpPr>
          <p:cNvPr id="43" name="ZoneTexte 42">
            <a:extLst>
              <a:ext uri="{FF2B5EF4-FFF2-40B4-BE49-F238E27FC236}">
                <a16:creationId xmlns:a16="http://schemas.microsoft.com/office/drawing/2014/main" id="{6F8869BB-F998-B118-4C4F-39DB80537150}"/>
              </a:ext>
            </a:extLst>
          </p:cNvPr>
          <p:cNvSpPr txBox="1"/>
          <p:nvPr/>
        </p:nvSpPr>
        <p:spPr>
          <a:xfrm>
            <a:off x="4012417" y="2404247"/>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4 541</a:t>
            </a:r>
          </a:p>
        </p:txBody>
      </p:sp>
      <p:sp>
        <p:nvSpPr>
          <p:cNvPr id="44" name="ZoneTexte 43">
            <a:extLst>
              <a:ext uri="{FF2B5EF4-FFF2-40B4-BE49-F238E27FC236}">
                <a16:creationId xmlns:a16="http://schemas.microsoft.com/office/drawing/2014/main" id="{C8E7B98C-ECA4-99EC-0126-B97B13748AA4}"/>
              </a:ext>
            </a:extLst>
          </p:cNvPr>
          <p:cNvSpPr txBox="1"/>
          <p:nvPr/>
        </p:nvSpPr>
        <p:spPr>
          <a:xfrm>
            <a:off x="5162948" y="2412849"/>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24 %*</a:t>
            </a:r>
          </a:p>
        </p:txBody>
      </p:sp>
      <p:pic>
        <p:nvPicPr>
          <p:cNvPr id="45" name="Image 44">
            <a:extLst>
              <a:ext uri="{FF2B5EF4-FFF2-40B4-BE49-F238E27FC236}">
                <a16:creationId xmlns:a16="http://schemas.microsoft.com/office/drawing/2014/main" id="{2B5EAAE4-B76C-3022-80E4-3AA0DE498BA2}"/>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822" y="1802928"/>
            <a:ext cx="546100" cy="488950"/>
          </a:xfrm>
          <a:prstGeom prst="rect">
            <a:avLst/>
          </a:prstGeom>
        </p:spPr>
      </p:pic>
      <p:sp>
        <p:nvSpPr>
          <p:cNvPr id="46" name="ZoneTexte 45">
            <a:extLst>
              <a:ext uri="{FF2B5EF4-FFF2-40B4-BE49-F238E27FC236}">
                <a16:creationId xmlns:a16="http://schemas.microsoft.com/office/drawing/2014/main" id="{BBE34BEA-0954-D8B4-1ADD-AC13916E3B1F}"/>
              </a:ext>
            </a:extLst>
          </p:cNvPr>
          <p:cNvSpPr txBox="1"/>
          <p:nvPr/>
        </p:nvSpPr>
        <p:spPr>
          <a:xfrm>
            <a:off x="6139025" y="2265747"/>
            <a:ext cx="1226137" cy="646331"/>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Métier porteur</a:t>
            </a:r>
          </a:p>
        </p:txBody>
      </p:sp>
      <p:pic>
        <p:nvPicPr>
          <p:cNvPr id="48" name="Graphique 47" descr="Porte-documents avec un remplissage uni">
            <a:extLst>
              <a:ext uri="{FF2B5EF4-FFF2-40B4-BE49-F238E27FC236}">
                <a16:creationId xmlns:a16="http://schemas.microsoft.com/office/drawing/2014/main" id="{C00C700B-D106-DFA6-E722-FADA66ED450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01000" y="1851452"/>
            <a:ext cx="412750" cy="412750"/>
          </a:xfrm>
          <a:prstGeom prst="rect">
            <a:avLst/>
          </a:prstGeom>
        </p:spPr>
      </p:pic>
      <p:sp>
        <p:nvSpPr>
          <p:cNvPr id="2" name="ZoneTexte 1">
            <a:extLst>
              <a:ext uri="{FF2B5EF4-FFF2-40B4-BE49-F238E27FC236}">
                <a16:creationId xmlns:a16="http://schemas.microsoft.com/office/drawing/2014/main" id="{3D22DD7B-C7D2-3094-A6D0-85BD53196216}"/>
              </a:ext>
            </a:extLst>
          </p:cNvPr>
          <p:cNvSpPr txBox="1"/>
          <p:nvPr/>
        </p:nvSpPr>
        <p:spPr>
          <a:xfrm>
            <a:off x="4143638" y="3433453"/>
            <a:ext cx="3796837"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i="1" dirty="0">
                <a:solidFill>
                  <a:schemeClr val="accent4"/>
                </a:solidFill>
                <a:latin typeface="Mont Bold" panose="00000900000000000000" pitchFamily="50" charset="0"/>
              </a:rPr>
              <a:t>*donnée pour l'ensemble des agents de réseau</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Props1.xml><?xml version="1.0" encoding="utf-8"?>
<ds:datastoreItem xmlns:ds="http://schemas.openxmlformats.org/officeDocument/2006/customXml" ds:itemID="{D9D7DCE2-29FE-4DB8-BEF9-EABF54856E1A}">
  <ds:schemaRefs>
    <ds:schemaRef ds:uri="http://schemas.microsoft.com/sharepoint/v3/contenttype/forms"/>
  </ds:schemaRefs>
</ds:datastoreItem>
</file>

<file path=customXml/itemProps2.xml><?xml version="1.0" encoding="utf-8"?>
<ds:datastoreItem xmlns:ds="http://schemas.openxmlformats.org/officeDocument/2006/customXml" ds:itemID="{5B7D2E44-C054-40D9-B2F7-D85D9905FC01}"/>
</file>

<file path=customXml/itemProps3.xml><?xml version="1.0" encoding="utf-8"?>
<ds:datastoreItem xmlns:ds="http://schemas.openxmlformats.org/officeDocument/2006/customXml" ds:itemID="{26E0CCBA-58E5-4AA7-83DC-27608EA0C093}">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e8147664-7ee9-442d-b0ab-bb4211aebd4c"/>
    <ds:schemaRef ds:uri="http://www.w3.org/XML/1998/namespace"/>
    <ds:schemaRef ds:uri="http://schemas.openxmlformats.org/package/2006/metadata/core-properties"/>
    <ds:schemaRef ds:uri="29a1e0e6-44ab-47ba-9722-0c9699707323"/>
    <ds:schemaRef ds:uri="http://purl.org/dc/dcmitype/"/>
    <ds:schemaRef ds:uri="31e792db-3c04-43f9-9a7b-cf6e2ec22428"/>
    <ds:schemaRef ds:uri="09f03b92-ed2f-4a24-afa0-5f00a7e9f3ea"/>
  </ds:schemaRefs>
</ds:datastoreItem>
</file>

<file path=docProps/app.xml><?xml version="1.0" encoding="utf-8"?>
<Properties xmlns="http://schemas.openxmlformats.org/officeDocument/2006/extended-properties" xmlns:vt="http://schemas.openxmlformats.org/officeDocument/2006/docPropsVTypes">
  <Template/>
  <TotalTime>211</TotalTime>
  <Words>999</Words>
  <Application>Microsoft Office PowerPoint</Application>
  <PresentationFormat>Personnalisé</PresentationFormat>
  <Paragraphs>131</Paragraphs>
  <Slides>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10</cp:revision>
  <dcterms:created xsi:type="dcterms:W3CDTF">2023-06-06T13:26:51Z</dcterms:created>
  <dcterms:modified xsi:type="dcterms:W3CDTF">2025-01-14T10:27:15Z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