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8"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27015-423C-4500-B0E3-47B97DBFBB11}" v="2" dt="2025-01-14T10:23:06.41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BELLOT" userId="ea89b4e8-fe6d-4e9f-8b00-4490851a1e93" providerId="ADAL" clId="{EF445894-5AB8-4095-A56A-FC8F1F49CE0F}"/>
    <pc:docChg chg="custSel modSld modMainMaster">
      <pc:chgData name="Samuel BELLOT" userId="ea89b4e8-fe6d-4e9f-8b00-4490851a1e93" providerId="ADAL" clId="{EF445894-5AB8-4095-A56A-FC8F1F49CE0F}" dt="2024-12-19T10:59:32.762" v="33" actId="20577"/>
      <pc:docMkLst>
        <pc:docMk/>
      </pc:docMkLst>
      <pc:sldChg chg="modSp mod">
        <pc:chgData name="Samuel BELLOT" userId="ea89b4e8-fe6d-4e9f-8b00-4490851a1e93" providerId="ADAL" clId="{EF445894-5AB8-4095-A56A-FC8F1F49CE0F}" dt="2024-12-19T10:57:03.013" v="3" actId="6549"/>
        <pc:sldMkLst>
          <pc:docMk/>
          <pc:sldMk cId="2521814416" sldId="273"/>
        </pc:sldMkLst>
        <pc:spChg chg="mod">
          <ac:chgData name="Samuel BELLOT" userId="ea89b4e8-fe6d-4e9f-8b00-4490851a1e93" providerId="ADAL" clId="{EF445894-5AB8-4095-A56A-FC8F1F49CE0F}" dt="2024-12-19T10:56:58.934" v="2" actId="6549"/>
          <ac:spMkLst>
            <pc:docMk/>
            <pc:sldMk cId="2521814416" sldId="273"/>
            <ac:spMk id="6" creationId="{2EB1A7D7-ACB4-DA6A-B95C-C4A8420589CB}"/>
          </ac:spMkLst>
        </pc:spChg>
        <pc:spChg chg="mod">
          <ac:chgData name="Samuel BELLOT" userId="ea89b4e8-fe6d-4e9f-8b00-4490851a1e93" providerId="ADAL" clId="{EF445894-5AB8-4095-A56A-FC8F1F49CE0F}" dt="2024-12-19T10:57:03.013" v="3" actId="6549"/>
          <ac:spMkLst>
            <pc:docMk/>
            <pc:sldMk cId="2521814416" sldId="273"/>
            <ac:spMk id="36" creationId="{90D2F22C-41D7-021A-9B97-3E87ADEC034C}"/>
          </ac:spMkLst>
        </pc:spChg>
      </pc:sldChg>
      <pc:sldChg chg="modSp mod">
        <pc:chgData name="Samuel BELLOT" userId="ea89b4e8-fe6d-4e9f-8b00-4490851a1e93" providerId="ADAL" clId="{EF445894-5AB8-4095-A56A-FC8F1F49CE0F}" dt="2024-12-19T10:59:32.762" v="33" actId="20577"/>
        <pc:sldMkLst>
          <pc:docMk/>
          <pc:sldMk cId="2985587182" sldId="278"/>
        </pc:sldMkLst>
        <pc:spChg chg="mod">
          <ac:chgData name="Samuel BELLOT" userId="ea89b4e8-fe6d-4e9f-8b00-4490851a1e93" providerId="ADAL" clId="{EF445894-5AB8-4095-A56A-FC8F1F49CE0F}" dt="2024-12-19T10:59:32.762" v="33" actId="20577"/>
          <ac:spMkLst>
            <pc:docMk/>
            <pc:sldMk cId="2985587182" sldId="278"/>
            <ac:spMk id="5" creationId="{BE6DD7F7-A849-F279-E668-EDA016DC6796}"/>
          </ac:spMkLst>
        </pc:spChg>
      </pc:sldChg>
      <pc:sldChg chg="delSp modSp mod">
        <pc:chgData name="Samuel BELLOT" userId="ea89b4e8-fe6d-4e9f-8b00-4490851a1e93" providerId="ADAL" clId="{EF445894-5AB8-4095-A56A-FC8F1F49CE0F}" dt="2024-12-19T10:58:10.098" v="12" actId="1076"/>
        <pc:sldMkLst>
          <pc:docMk/>
          <pc:sldMk cId="228649861" sldId="288"/>
        </pc:sldMkLst>
        <pc:grpChg chg="mod">
          <ac:chgData name="Samuel BELLOT" userId="ea89b4e8-fe6d-4e9f-8b00-4490851a1e93" providerId="ADAL" clId="{EF445894-5AB8-4095-A56A-FC8F1F49CE0F}" dt="2024-12-19T10:58:10.098" v="12" actId="1076"/>
          <ac:grpSpMkLst>
            <pc:docMk/>
            <pc:sldMk cId="228649861" sldId="288"/>
            <ac:grpSpMk id="11" creationId="{F04D6CF6-3EC8-F14F-0564-940A14D4803B}"/>
          </ac:grpSpMkLst>
        </pc:grpChg>
        <pc:grpChg chg="mod">
          <ac:chgData name="Samuel BELLOT" userId="ea89b4e8-fe6d-4e9f-8b00-4490851a1e93" providerId="ADAL" clId="{EF445894-5AB8-4095-A56A-FC8F1F49CE0F}" dt="2024-12-19T10:58:04.991" v="11" actId="1076"/>
          <ac:grpSpMkLst>
            <pc:docMk/>
            <pc:sldMk cId="228649861" sldId="288"/>
            <ac:grpSpMk id="12" creationId="{22C4275D-F548-00BC-C262-3BE634484569}"/>
          </ac:grpSpMkLst>
        </pc:grpChg>
        <pc:grpChg chg="mod">
          <ac:chgData name="Samuel BELLOT" userId="ea89b4e8-fe6d-4e9f-8b00-4490851a1e93" providerId="ADAL" clId="{EF445894-5AB8-4095-A56A-FC8F1F49CE0F}" dt="2024-12-19T10:58:01.720" v="10" actId="1076"/>
          <ac:grpSpMkLst>
            <pc:docMk/>
            <pc:sldMk cId="228649861" sldId="288"/>
            <ac:grpSpMk id="13" creationId="{A0F81CFA-DF11-D3D5-CB98-A11F43CA91F2}"/>
          </ac:grpSpMkLst>
        </pc:grpChg>
        <pc:grpChg chg="mod">
          <ac:chgData name="Samuel BELLOT" userId="ea89b4e8-fe6d-4e9f-8b00-4490851a1e93" providerId="ADAL" clId="{EF445894-5AB8-4095-A56A-FC8F1F49CE0F}" dt="2024-12-19T10:57:28.718" v="6" actId="1076"/>
          <ac:grpSpMkLst>
            <pc:docMk/>
            <pc:sldMk cId="228649861" sldId="288"/>
            <ac:grpSpMk id="15" creationId="{A95382FE-8054-4C20-0155-F4416D341A12}"/>
          </ac:grpSpMkLst>
        </pc:grpChg>
      </pc:sldChg>
      <pc:sldMasterChg chg="modSldLayout">
        <pc:chgData name="Samuel BELLOT" userId="ea89b4e8-fe6d-4e9f-8b00-4490851a1e93" providerId="ADAL" clId="{EF445894-5AB8-4095-A56A-FC8F1F49CE0F}" dt="2024-12-19T10:55:40.301" v="1" actId="20577"/>
        <pc:sldMasterMkLst>
          <pc:docMk/>
          <pc:sldMasterMk cId="497714275" sldId="2147483648"/>
        </pc:sldMasterMkLst>
        <pc:sldLayoutChg chg="modSp mod">
          <pc:chgData name="Samuel BELLOT" userId="ea89b4e8-fe6d-4e9f-8b00-4490851a1e93" providerId="ADAL" clId="{EF445894-5AB8-4095-A56A-FC8F1F49CE0F}" dt="2024-12-19T10:55:40.301" v="1" actId="20577"/>
          <pc:sldLayoutMkLst>
            <pc:docMk/>
            <pc:sldMasterMk cId="497714275" sldId="2147483648"/>
            <pc:sldLayoutMk cId="935728955" sldId="2147483654"/>
          </pc:sldLayoutMkLst>
          <pc:spChg chg="mod">
            <ac:chgData name="Samuel BELLOT" userId="ea89b4e8-fe6d-4e9f-8b00-4490851a1e93" providerId="ADAL" clId="{EF445894-5AB8-4095-A56A-FC8F1F49CE0F}" dt="2024-12-19T10:55:40.301" v="1" actId="20577"/>
            <ac:spMkLst>
              <pc:docMk/>
              <pc:sldMasterMk cId="497714275" sldId="2147483648"/>
              <pc:sldLayoutMk cId="935728955" sldId="2147483654"/>
              <ac:spMk id="29" creationId="{284BC5E5-D948-DE4B-5D7E-8D92F990F40B}"/>
            </ac:spMkLst>
          </pc:spChg>
        </pc:sldLayoutChg>
      </pc:sldMasterChg>
    </pc:docChg>
  </pc:docChgLst>
  <pc:docChgLst>
    <pc:chgData name="Erwann TISON" userId="908daaff-3091-4ef0-8315-94952acb7697" providerId="ADAL" clId="{1ADC09B1-3782-4B01-A9FF-0946BA61B21A}"/>
    <pc:docChg chg="undo custSel modSld">
      <pc:chgData name="Erwann TISON" userId="908daaff-3091-4ef0-8315-94952acb7697" providerId="ADAL" clId="{1ADC09B1-3782-4B01-A9FF-0946BA61B21A}" dt="2024-12-20T10:01:28.016" v="36" actId="1076"/>
      <pc:docMkLst>
        <pc:docMk/>
      </pc:docMkLst>
      <pc:sldChg chg="delSp modSp mod">
        <pc:chgData name="Erwann TISON" userId="908daaff-3091-4ef0-8315-94952acb7697" providerId="ADAL" clId="{1ADC09B1-3782-4B01-A9FF-0946BA61B21A}" dt="2024-12-20T10:00:37.555" v="7" actId="1076"/>
        <pc:sldMkLst>
          <pc:docMk/>
          <pc:sldMk cId="2521814416" sldId="273"/>
        </pc:sldMkLst>
        <pc:spChg chg="mod">
          <ac:chgData name="Erwann TISON" userId="908daaff-3091-4ef0-8315-94952acb7697" providerId="ADAL" clId="{1ADC09B1-3782-4B01-A9FF-0946BA61B21A}" dt="2024-12-20T10:00:29.495" v="5" actId="1076"/>
          <ac:spMkLst>
            <pc:docMk/>
            <pc:sldMk cId="2521814416" sldId="273"/>
            <ac:spMk id="23" creationId="{EAD2158C-780A-C336-699A-61405CED26A8}"/>
          </ac:spMkLst>
        </pc:spChg>
        <pc:spChg chg="mod">
          <ac:chgData name="Erwann TISON" userId="908daaff-3091-4ef0-8315-94952acb7697" providerId="ADAL" clId="{1ADC09B1-3782-4B01-A9FF-0946BA61B21A}" dt="2024-12-20T10:00:37.555" v="7" actId="1076"/>
          <ac:spMkLst>
            <pc:docMk/>
            <pc:sldMk cId="2521814416" sldId="273"/>
            <ac:spMk id="33" creationId="{4E6C8506-DBC8-6351-8E6D-1495F1507138}"/>
          </ac:spMkLst>
        </pc:spChg>
        <pc:spChg chg="mod">
          <ac:chgData name="Erwann TISON" userId="908daaff-3091-4ef0-8315-94952acb7697" providerId="ADAL" clId="{1ADC09B1-3782-4B01-A9FF-0946BA61B21A}" dt="2024-12-20T10:00:33.628" v="6" actId="1076"/>
          <ac:spMkLst>
            <pc:docMk/>
            <pc:sldMk cId="2521814416" sldId="273"/>
            <ac:spMk id="34" creationId="{BC63084E-5747-1C03-9688-EC92307BDBE2}"/>
          </ac:spMkLst>
        </pc:spChg>
        <pc:spChg chg="mod">
          <ac:chgData name="Erwann TISON" userId="908daaff-3091-4ef0-8315-94952acb7697" providerId="ADAL" clId="{1ADC09B1-3782-4B01-A9FF-0946BA61B21A}" dt="2024-12-20T10:00:24.975" v="3" actId="1076"/>
          <ac:spMkLst>
            <pc:docMk/>
            <pc:sldMk cId="2521814416" sldId="273"/>
            <ac:spMk id="36" creationId="{90D2F22C-41D7-021A-9B97-3E87ADEC034C}"/>
          </ac:spMkLst>
        </pc:spChg>
      </pc:sldChg>
      <pc:sldChg chg="modSp mod">
        <pc:chgData name="Erwann TISON" userId="908daaff-3091-4ef0-8315-94952acb7697" providerId="ADAL" clId="{1ADC09B1-3782-4B01-A9FF-0946BA61B21A}" dt="2024-12-20T10:01:28.016" v="36" actId="1076"/>
        <pc:sldMkLst>
          <pc:docMk/>
          <pc:sldMk cId="101622020" sldId="287"/>
        </pc:sldMkLst>
        <pc:spChg chg="mod">
          <ac:chgData name="Erwann TISON" userId="908daaff-3091-4ef0-8315-94952acb7697" providerId="ADAL" clId="{1ADC09B1-3782-4B01-A9FF-0946BA61B21A}" dt="2024-12-20T10:01:22.563" v="35" actId="1076"/>
          <ac:spMkLst>
            <pc:docMk/>
            <pc:sldMk cId="101622020" sldId="287"/>
            <ac:spMk id="11" creationId="{746F1AE1-7FB8-ACFB-B4C4-3813C2135A43}"/>
          </ac:spMkLst>
        </pc:spChg>
        <pc:spChg chg="mod">
          <ac:chgData name="Erwann TISON" userId="908daaff-3091-4ef0-8315-94952acb7697" providerId="ADAL" clId="{1ADC09B1-3782-4B01-A9FF-0946BA61B21A}" dt="2024-12-20T10:01:28.016" v="36" actId="1076"/>
          <ac:spMkLst>
            <pc:docMk/>
            <pc:sldMk cId="101622020" sldId="287"/>
            <ac:spMk id="18" creationId="{C9EF0725-2940-E4E1-1013-EE23BF7E7B40}"/>
          </ac:spMkLst>
        </pc:spChg>
      </pc:sldChg>
      <pc:sldChg chg="modSp mod">
        <pc:chgData name="Erwann TISON" userId="908daaff-3091-4ef0-8315-94952acb7697" providerId="ADAL" clId="{1ADC09B1-3782-4B01-A9FF-0946BA61B21A}" dt="2024-12-20T10:01:14.659" v="34" actId="1076"/>
        <pc:sldMkLst>
          <pc:docMk/>
          <pc:sldMk cId="228649861" sldId="288"/>
        </pc:sldMkLst>
        <pc:spChg chg="mod">
          <ac:chgData name="Erwann TISON" userId="908daaff-3091-4ef0-8315-94952acb7697" providerId="ADAL" clId="{1ADC09B1-3782-4B01-A9FF-0946BA61B21A}" dt="2024-12-20T10:01:09.544" v="33" actId="1076"/>
          <ac:spMkLst>
            <pc:docMk/>
            <pc:sldMk cId="228649861" sldId="288"/>
            <ac:spMk id="5" creationId="{32AF2BAB-C4DF-C4F9-644B-E71232608FFF}"/>
          </ac:spMkLst>
        </pc:spChg>
        <pc:grpChg chg="mod">
          <ac:chgData name="Erwann TISON" userId="908daaff-3091-4ef0-8315-94952acb7697" providerId="ADAL" clId="{1ADC09B1-3782-4B01-A9FF-0946BA61B21A}" dt="2024-12-20T10:00:50.918" v="29" actId="1036"/>
          <ac:grpSpMkLst>
            <pc:docMk/>
            <pc:sldMk cId="228649861" sldId="288"/>
            <ac:grpSpMk id="11" creationId="{F04D6CF6-3EC8-F14F-0564-940A14D4803B}"/>
          </ac:grpSpMkLst>
        </pc:grpChg>
        <pc:grpChg chg="mod">
          <ac:chgData name="Erwann TISON" userId="908daaff-3091-4ef0-8315-94952acb7697" providerId="ADAL" clId="{1ADC09B1-3782-4B01-A9FF-0946BA61B21A}" dt="2024-12-20T10:00:50.918" v="29" actId="1036"/>
          <ac:grpSpMkLst>
            <pc:docMk/>
            <pc:sldMk cId="228649861" sldId="288"/>
            <ac:grpSpMk id="12" creationId="{22C4275D-F548-00BC-C262-3BE634484569}"/>
          </ac:grpSpMkLst>
        </pc:grpChg>
        <pc:grpChg chg="mod">
          <ac:chgData name="Erwann TISON" userId="908daaff-3091-4ef0-8315-94952acb7697" providerId="ADAL" clId="{1ADC09B1-3782-4B01-A9FF-0946BA61B21A}" dt="2024-12-20T10:00:50.918" v="29" actId="1036"/>
          <ac:grpSpMkLst>
            <pc:docMk/>
            <pc:sldMk cId="228649861" sldId="288"/>
            <ac:grpSpMk id="13" creationId="{A0F81CFA-DF11-D3D5-CB98-A11F43CA91F2}"/>
          </ac:grpSpMkLst>
        </pc:grpChg>
        <pc:grpChg chg="mod">
          <ac:chgData name="Erwann TISON" userId="908daaff-3091-4ef0-8315-94952acb7697" providerId="ADAL" clId="{1ADC09B1-3782-4B01-A9FF-0946BA61B21A}" dt="2024-12-20T10:00:55.949" v="30" actId="1076"/>
          <ac:grpSpMkLst>
            <pc:docMk/>
            <pc:sldMk cId="228649861" sldId="288"/>
            <ac:grpSpMk id="15" creationId="{A95382FE-8054-4C20-0155-F4416D341A12}"/>
          </ac:grpSpMkLst>
        </pc:grpChg>
        <pc:cxnChg chg="mod">
          <ac:chgData name="Erwann TISON" userId="908daaff-3091-4ef0-8315-94952acb7697" providerId="ADAL" clId="{1ADC09B1-3782-4B01-A9FF-0946BA61B21A}" dt="2024-12-20T10:01:14.659" v="34" actId="1076"/>
          <ac:cxnSpMkLst>
            <pc:docMk/>
            <pc:sldMk cId="228649861" sldId="288"/>
            <ac:cxnSpMk id="4" creationId="{C2713975-2EE1-088F-CE6B-43410BD39100}"/>
          </ac:cxnSpMkLst>
        </pc:cxnChg>
        <pc:cxnChg chg="mod">
          <ac:chgData name="Erwann TISON" userId="908daaff-3091-4ef0-8315-94952acb7697" providerId="ADAL" clId="{1ADC09B1-3782-4B01-A9FF-0946BA61B21A}" dt="2024-12-20T10:01:05.016" v="32" actId="1076"/>
          <ac:cxnSpMkLst>
            <pc:docMk/>
            <pc:sldMk cId="228649861" sldId="288"/>
            <ac:cxnSpMk id="16" creationId="{CB9ABDAA-16E2-B697-B32A-05E9DCD42CD8}"/>
          </ac:cxnSpMkLst>
        </pc:cxnChg>
      </pc:sldChg>
    </pc:docChg>
  </pc:docChgLst>
  <pc:docChgLst>
    <pc:chgData name="Erwann TISON" userId="908daaff-3091-4ef0-8315-94952acb7697" providerId="ADAL" clId="{F3827015-423C-4500-B0E3-47B97DBFBB11}"/>
    <pc:docChg chg="custSel modSld">
      <pc:chgData name="Erwann TISON" userId="908daaff-3091-4ef0-8315-94952acb7697" providerId="ADAL" clId="{F3827015-423C-4500-B0E3-47B97DBFBB11}" dt="2025-01-14T10:34:54.301" v="13" actId="14100"/>
      <pc:docMkLst>
        <pc:docMk/>
      </pc:docMkLst>
      <pc:sldChg chg="delSp mod">
        <pc:chgData name="Erwann TISON" userId="908daaff-3091-4ef0-8315-94952acb7697" providerId="ADAL" clId="{F3827015-423C-4500-B0E3-47B97DBFBB11}" dt="2025-01-14T10:23:14.335" v="3" actId="478"/>
        <pc:sldMkLst>
          <pc:docMk/>
          <pc:sldMk cId="2521814416" sldId="273"/>
        </pc:sldMkLst>
        <pc:spChg chg="del">
          <ac:chgData name="Erwann TISON" userId="908daaff-3091-4ef0-8315-94952acb7697" providerId="ADAL" clId="{F3827015-423C-4500-B0E3-47B97DBFBB11}" dt="2025-01-14T10:23:14.335" v="3" actId="478"/>
          <ac:spMkLst>
            <pc:docMk/>
            <pc:sldMk cId="2521814416" sldId="273"/>
            <ac:spMk id="13" creationId="{492BA866-D978-43F5-83E7-45E236526029}"/>
          </ac:spMkLst>
        </pc:spChg>
      </pc:sldChg>
      <pc:sldChg chg="addSp modSp mod">
        <pc:chgData name="Erwann TISON" userId="908daaff-3091-4ef0-8315-94952acb7697" providerId="ADAL" clId="{F3827015-423C-4500-B0E3-47B97DBFBB11}" dt="2025-01-14T10:34:54.301" v="13" actId="14100"/>
        <pc:sldMkLst>
          <pc:docMk/>
          <pc:sldMk cId="87585754" sldId="282"/>
        </pc:sldMkLst>
        <pc:spChg chg="add mod">
          <ac:chgData name="Erwann TISON" userId="908daaff-3091-4ef0-8315-94952acb7697" providerId="ADAL" clId="{F3827015-423C-4500-B0E3-47B97DBFBB11}" dt="2025-01-14T10:34:54.301" v="13" actId="14100"/>
          <ac:spMkLst>
            <pc:docMk/>
            <pc:sldMk cId="87585754" sldId="282"/>
            <ac:spMk id="2" creationId="{D3B4116E-9459-9F9E-7769-52EDEE7CF9BD}"/>
          </ac:spMkLst>
        </pc:spChg>
        <pc:spChg chg="add mod">
          <ac:chgData name="Erwann TISON" userId="908daaff-3091-4ef0-8315-94952acb7697" providerId="ADAL" clId="{F3827015-423C-4500-B0E3-47B97DBFBB11}" dt="2025-01-14T10:23:09.161" v="2" actId="1076"/>
          <ac:spMkLst>
            <pc:docMk/>
            <pc:sldMk cId="87585754" sldId="282"/>
            <ac:spMk id="3" creationId="{76918706-DF3E-AEB2-CDDC-BD6FA3F76BC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4" name="Image 3" descr="Une image contenant plein air, route, habits, roue&#10;&#10;Description générée automatiquement">
            <a:extLst>
              <a:ext uri="{FF2B5EF4-FFF2-40B4-BE49-F238E27FC236}">
                <a16:creationId xmlns:a16="http://schemas.microsoft.com/office/drawing/2014/main" id="{9973565C-B895-6C06-969B-86A7D189FB51}"/>
              </a:ext>
            </a:extLst>
          </p:cNvPr>
          <p:cNvPicPr>
            <a:picLocks noChangeAspect="1"/>
          </p:cNvPicPr>
          <p:nvPr userDrawn="1"/>
        </p:nvPicPr>
        <p:blipFill>
          <a:blip r:embed="rId2"/>
          <a:srcRect l="12341" r="20040"/>
          <a:stretch/>
        </p:blipFill>
        <p:spPr>
          <a:xfrm>
            <a:off x="0" y="3235005"/>
            <a:ext cx="7559675" cy="7456808"/>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0" y="0"/>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Agent(e) de réseau assainissement</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1" name="Organigramme : Connecteur 10">
            <a:extLst>
              <a:ext uri="{FF2B5EF4-FFF2-40B4-BE49-F238E27FC236}">
                <a16:creationId xmlns:a16="http://schemas.microsoft.com/office/drawing/2014/main" id="{3BDB6002-A1E0-1A8E-337E-0A55E742A30F}"/>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rganigramme : Connecteur 11">
            <a:extLst>
              <a:ext uri="{FF2B5EF4-FFF2-40B4-BE49-F238E27FC236}">
                <a16:creationId xmlns:a16="http://schemas.microsoft.com/office/drawing/2014/main" id="{5AFB4C60-E053-95EF-6F0B-46199FE951CE}"/>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Espace réservé du texte 14">
            <a:extLst>
              <a:ext uri="{FF2B5EF4-FFF2-40B4-BE49-F238E27FC236}">
                <a16:creationId xmlns:a16="http://schemas.microsoft.com/office/drawing/2014/main" id="{838D3DD2-C1D3-332F-75DD-A757CEC26D6A}"/>
              </a:ext>
            </a:extLst>
          </p:cNvPr>
          <p:cNvSpPr>
            <a:spLocks noGrp="1"/>
          </p:cNvSpPr>
          <p:nvPr>
            <p:ph type="body" sz="quarter" idx="16"/>
          </p:nvPr>
        </p:nvSpPr>
        <p:spPr/>
        <p:txBody>
          <a:bodyPr/>
          <a:lstStyle/>
          <a:p>
            <a:r>
              <a:rPr lang="fr-FR"/>
              <a:t>Filière Exploitation / technique</a:t>
            </a:r>
          </a:p>
          <a:p>
            <a:endParaRPr lang="fr-FR"/>
          </a:p>
        </p:txBody>
      </p:sp>
      <p:sp>
        <p:nvSpPr>
          <p:cNvPr id="17" name="Espace réservé du texte 16">
            <a:extLst>
              <a:ext uri="{FF2B5EF4-FFF2-40B4-BE49-F238E27FC236}">
                <a16:creationId xmlns:a16="http://schemas.microsoft.com/office/drawing/2014/main" id="{58DC17BA-46D1-53BF-057A-1221B74A38BC}"/>
              </a:ext>
            </a:extLst>
          </p:cNvPr>
          <p:cNvSpPr>
            <a:spLocks noGrp="1"/>
          </p:cNvSpPr>
          <p:nvPr>
            <p:ph type="body" sz="quarter" idx="21"/>
          </p:nvPr>
        </p:nvSpPr>
        <p:spPr/>
        <p:txBody>
          <a:bodyPr/>
          <a:lstStyle/>
          <a:p>
            <a:r>
              <a:rPr lang="fr-FR"/>
              <a:t>Famille métier Assainissement – Collecte</a:t>
            </a:r>
          </a:p>
        </p:txBody>
      </p:sp>
      <p:sp>
        <p:nvSpPr>
          <p:cNvPr id="2" name="Espace réservé du texte 13">
            <a:extLst>
              <a:ext uri="{FF2B5EF4-FFF2-40B4-BE49-F238E27FC236}">
                <a16:creationId xmlns:a16="http://schemas.microsoft.com/office/drawing/2014/main" id="{D3B4116E-9459-9F9E-7769-52EDEE7CF9BD}"/>
              </a:ext>
            </a:extLst>
          </p:cNvPr>
          <p:cNvSpPr txBox="1">
            <a:spLocks/>
          </p:cNvSpPr>
          <p:nvPr/>
        </p:nvSpPr>
        <p:spPr>
          <a:xfrm>
            <a:off x="5453581" y="2645593"/>
            <a:ext cx="1376127" cy="29210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porteur</a:t>
            </a:r>
          </a:p>
        </p:txBody>
      </p:sp>
      <p:sp>
        <p:nvSpPr>
          <p:cNvPr id="3" name="Organigramme : Connecteur 2">
            <a:extLst>
              <a:ext uri="{FF2B5EF4-FFF2-40B4-BE49-F238E27FC236}">
                <a16:creationId xmlns:a16="http://schemas.microsoft.com/office/drawing/2014/main" id="{76918706-DF3E-AEB2-CDDC-BD6FA3F76BC8}"/>
              </a:ext>
            </a:extLst>
          </p:cNvPr>
          <p:cNvSpPr/>
          <p:nvPr/>
        </p:nvSpPr>
        <p:spPr>
          <a:xfrm>
            <a:off x="6683872" y="2598595"/>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dirty="0">
                <a:solidFill>
                  <a:srgbClr val="1B4851"/>
                </a:solidFill>
                <a:latin typeface="Mont SemiBold Italic" pitchFamily="2" charset="0"/>
              </a:rPr>
              <a:t>L'agent de réseau assainissement assure l'entretien, la maintenance et le bon fonctionnement des réseaux d'eaux usées et pluviales, garantissant ainsi la collecte et l'acheminement efficaces des effluents vers les stations d'épuration</a:t>
            </a:r>
            <a:endParaRPr lang="fr-FR" sz="800" b="0" dirty="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628649" y="5122720"/>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Surveiller, entretenir les réseaux d’assainissement selon les règles de salubrité et d'hygiène publique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Réaliser des interventions de maintenance préventive et curative sur le réseau</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Détecter et réparer les dysfonctionnements (obstructions, fuites)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Relever et mettre à jour les plans des réseaux</a:t>
            </a:r>
          </a:p>
        </p:txBody>
      </p:sp>
      <p:sp>
        <p:nvSpPr>
          <p:cNvPr id="10" name="ZoneTexte 9">
            <a:extLst>
              <a:ext uri="{FF2B5EF4-FFF2-40B4-BE49-F238E27FC236}">
                <a16:creationId xmlns:a16="http://schemas.microsoft.com/office/drawing/2014/main" id="{1402B099-7B7F-415F-970D-3D9D8DDBDE1D}"/>
              </a:ext>
            </a:extLst>
          </p:cNvPr>
          <p:cNvSpPr txBox="1"/>
          <p:nvPr/>
        </p:nvSpPr>
        <p:spPr>
          <a:xfrm>
            <a:off x="4890092" y="6698512"/>
            <a:ext cx="2031217" cy="369332"/>
          </a:xfrm>
          <a:prstGeom prst="rect">
            <a:avLst/>
          </a:prstGeom>
          <a:noFill/>
        </p:spPr>
        <p:txBody>
          <a:bodyPr wrap="square" rtlCol="0">
            <a:spAutoFit/>
          </a:bodyPr>
          <a:lstStyle/>
          <a:p>
            <a:endParaRPr lang="fr-FR"/>
          </a:p>
        </p:txBody>
      </p:sp>
      <p:sp>
        <p:nvSpPr>
          <p:cNvPr id="27" name="ZoneTexte 26">
            <a:extLst>
              <a:ext uri="{FF2B5EF4-FFF2-40B4-BE49-F238E27FC236}">
                <a16:creationId xmlns:a16="http://schemas.microsoft.com/office/drawing/2014/main" id="{C14B85C8-83F9-3C02-CCC5-8AC2CBD3BA86}"/>
              </a:ext>
            </a:extLst>
          </p:cNvPr>
          <p:cNvSpPr txBox="1"/>
          <p:nvPr/>
        </p:nvSpPr>
        <p:spPr>
          <a:xfrm>
            <a:off x="3257612" y="9963590"/>
            <a:ext cx="1044450"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réseau assainissement</a:t>
            </a:r>
            <a:endParaRPr lang="fr-FR" sz="600" b="1" i="0">
              <a:solidFill>
                <a:srgbClr val="00A79B"/>
              </a:solidFill>
              <a:effectLst/>
              <a:latin typeface="Mont SemiBold" pitchFamily="2" charset="0"/>
            </a:endParaRPr>
          </a:p>
        </p:txBody>
      </p:sp>
      <p:sp>
        <p:nvSpPr>
          <p:cNvPr id="29" name="Espace réservé du texte 4">
            <a:extLst>
              <a:ext uri="{FF2B5EF4-FFF2-40B4-BE49-F238E27FC236}">
                <a16:creationId xmlns:a16="http://schemas.microsoft.com/office/drawing/2014/main" id="{65AB93BC-70C0-E53C-6066-1FC34EFC6322}"/>
              </a:ext>
            </a:extLst>
          </p:cNvPr>
          <p:cNvSpPr txBox="1">
            <a:spLocks/>
          </p:cNvSpPr>
          <p:nvPr/>
        </p:nvSpPr>
        <p:spPr>
          <a:xfrm>
            <a:off x="633332" y="8204230"/>
            <a:ext cx="4921158" cy="317261"/>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Autres activités selon la taille de l’entreprise</a:t>
            </a: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33331" y="8546155"/>
            <a:ext cx="6283879" cy="125696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L'agent(e) de réseau assainissement peut également participer à la maintenance et la réalisation de réseaux d'eau potable</a:t>
            </a:r>
          </a:p>
        </p:txBody>
      </p:sp>
      <p:grpSp>
        <p:nvGrpSpPr>
          <p:cNvPr id="21" name="Groupe 20">
            <a:extLst>
              <a:ext uri="{FF2B5EF4-FFF2-40B4-BE49-F238E27FC236}">
                <a16:creationId xmlns:a16="http://schemas.microsoft.com/office/drawing/2014/main" id="{543AEFEA-229D-BCE7-B61D-058884F5373F}"/>
              </a:ext>
            </a:extLst>
          </p:cNvPr>
          <p:cNvGrpSpPr/>
          <p:nvPr/>
        </p:nvGrpSpPr>
        <p:grpSpPr>
          <a:xfrm>
            <a:off x="4066640" y="1890567"/>
            <a:ext cx="3227295" cy="3509977"/>
            <a:chOff x="4066640" y="1890567"/>
            <a:chExt cx="3227295" cy="3509977"/>
          </a:xfrm>
        </p:grpSpPr>
        <p:sp>
          <p:nvSpPr>
            <p:cNvPr id="23" name="Rectangle 22">
              <a:extLst>
                <a:ext uri="{FF2B5EF4-FFF2-40B4-BE49-F238E27FC236}">
                  <a16:creationId xmlns:a16="http://schemas.microsoft.com/office/drawing/2014/main" id="{EAD2158C-780A-C336-699A-61405CED26A8}"/>
                </a:ext>
              </a:extLst>
            </p:cNvPr>
            <p:cNvSpPr/>
            <p:nvPr/>
          </p:nvSpPr>
          <p:spPr>
            <a:xfrm>
              <a:off x="4066640" y="1904331"/>
              <a:ext cx="3227295" cy="3496213"/>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2A6A392E-B84A-3DA3-8912-23CBBFFE381F}"/>
                </a:ext>
              </a:extLst>
            </p:cNvPr>
            <p:cNvPicPr>
              <a:picLocks noChangeAspect="1"/>
            </p:cNvPicPr>
            <p:nvPr/>
          </p:nvPicPr>
          <p:blipFill>
            <a:blip r:embed="rId2"/>
            <a:stretch>
              <a:fillRect/>
            </a:stretch>
          </p:blipFill>
          <p:spPr>
            <a:xfrm>
              <a:off x="4175145" y="1961383"/>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81DC6522-8B19-26D8-8330-EF2BFA53FF71}"/>
                </a:ext>
              </a:extLst>
            </p:cNvPr>
            <p:cNvPicPr>
              <a:picLocks noChangeAspect="1"/>
            </p:cNvPicPr>
            <p:nvPr/>
          </p:nvPicPr>
          <p:blipFill>
            <a:blip r:embed="rId3"/>
            <a:stretch>
              <a:fillRect/>
            </a:stretch>
          </p:blipFill>
          <p:spPr>
            <a:xfrm>
              <a:off x="4270395" y="2468436"/>
              <a:ext cx="317500" cy="317500"/>
            </a:xfrm>
            <a:prstGeom prst="rect">
              <a:avLst/>
            </a:prstGeom>
          </p:spPr>
        </p:pic>
        <p:pic>
          <p:nvPicPr>
            <p:cNvPr id="32" name="Image 31">
              <a:extLst>
                <a:ext uri="{FF2B5EF4-FFF2-40B4-BE49-F238E27FC236}">
                  <a16:creationId xmlns:a16="http://schemas.microsoft.com/office/drawing/2014/main" id="{905AACB0-6BCB-2FA2-87B0-CFFFB66DF0E6}"/>
                </a:ext>
              </a:extLst>
            </p:cNvPr>
            <p:cNvPicPr>
              <a:picLocks noChangeAspect="1"/>
            </p:cNvPicPr>
            <p:nvPr/>
          </p:nvPicPr>
          <p:blipFill>
            <a:blip r:embed="rId4"/>
            <a:stretch>
              <a:fillRect/>
            </a:stretch>
          </p:blipFill>
          <p:spPr>
            <a:xfrm>
              <a:off x="4295795" y="3045882"/>
              <a:ext cx="266700" cy="266700"/>
            </a:xfrm>
            <a:prstGeom prst="rect">
              <a:avLst/>
            </a:prstGeom>
          </p:spPr>
        </p:pic>
        <p:sp>
          <p:nvSpPr>
            <p:cNvPr id="33" name="Espace réservé du texte 27">
              <a:extLst>
                <a:ext uri="{FF2B5EF4-FFF2-40B4-BE49-F238E27FC236}">
                  <a16:creationId xmlns:a16="http://schemas.microsoft.com/office/drawing/2014/main" id="{4E6C8506-DBC8-6351-8E6D-1495F1507138}"/>
                </a:ext>
              </a:extLst>
            </p:cNvPr>
            <p:cNvSpPr txBox="1">
              <a:spLocks/>
            </p:cNvSpPr>
            <p:nvPr/>
          </p:nvSpPr>
          <p:spPr>
            <a:xfrm>
              <a:off x="4738992" y="1890567"/>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dirty="0">
                  <a:solidFill>
                    <a:srgbClr val="3C3C3B"/>
                  </a:solidFill>
                  <a:effectLst/>
                  <a:latin typeface="Mont Bold"/>
                </a:rPr>
                <a:t>Branche :</a:t>
              </a:r>
              <a:r>
                <a:rPr lang="fr-FR" sz="1200" dirty="0">
                  <a:solidFill>
                    <a:srgbClr val="1B4851"/>
                  </a:solidFill>
                  <a:effectLst/>
                  <a:latin typeface="Mont Bold"/>
                </a:rPr>
                <a:t> </a:t>
              </a:r>
              <a:br>
                <a:rPr lang="fr-FR" sz="1200" b="1" dirty="0">
                  <a:effectLst/>
                  <a:latin typeface="Mont Bold" pitchFamily="2" charset="0"/>
                </a:rPr>
              </a:br>
              <a:r>
                <a:rPr lang="fr-FR" sz="1200" dirty="0">
                  <a:solidFill>
                    <a:srgbClr val="1B4851"/>
                  </a:solidFill>
                  <a:effectLst/>
                  <a:latin typeface="Mont SemiBold"/>
                </a:rPr>
                <a:t>Services de l’eau et d’assainissement </a:t>
              </a:r>
              <a:endParaRPr lang="fr-FR" sz="1200" dirty="0">
                <a:solidFill>
                  <a:srgbClr val="1B4851"/>
                </a:solidFill>
                <a:effectLst/>
              </a:endParaRPr>
            </a:p>
          </p:txBody>
        </p:sp>
        <p:sp>
          <p:nvSpPr>
            <p:cNvPr id="34" name="Espace réservé du texte 27">
              <a:extLst>
                <a:ext uri="{FF2B5EF4-FFF2-40B4-BE49-F238E27FC236}">
                  <a16:creationId xmlns:a16="http://schemas.microsoft.com/office/drawing/2014/main" id="{BC63084E-5747-1C03-9688-EC92307BDBE2}"/>
                </a:ext>
              </a:extLst>
            </p:cNvPr>
            <p:cNvSpPr txBox="1">
              <a:spLocks/>
            </p:cNvSpPr>
            <p:nvPr/>
          </p:nvSpPr>
          <p:spPr>
            <a:xfrm>
              <a:off x="4678899" y="2583867"/>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200" dirty="0">
                  <a:solidFill>
                    <a:srgbClr val="1B4851"/>
                  </a:solidFill>
                  <a:latin typeface="Mont SemiBold"/>
                </a:rPr>
                <a:t>Assainissement – Collecte</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90D2F22C-41D7-021A-9B97-3E87ADEC034C}"/>
                </a:ext>
              </a:extLst>
            </p:cNvPr>
            <p:cNvSpPr txBox="1">
              <a:spLocks/>
            </p:cNvSpPr>
            <p:nvPr/>
          </p:nvSpPr>
          <p:spPr>
            <a:xfrm>
              <a:off x="4702137" y="3012264"/>
              <a:ext cx="2440698" cy="199551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Agent(e) d'exploitation des réseaux d'assainissement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Agent(e) d'entretien des réseaux d'assainissement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Agent(e) de salubrité en assainissement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Fontainier</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Egoutier</a:t>
              </a:r>
              <a:endParaRPr lang="fr-FR" sz="800" dirty="0">
                <a:solidFill>
                  <a:srgbClr val="1B4851"/>
                </a:solidFill>
                <a:latin typeface="Mont SemiBold"/>
              </a:endParaRPr>
            </a:p>
          </p:txBody>
        </p:sp>
        <p:pic>
          <p:nvPicPr>
            <p:cNvPr id="37" name="Image 36">
              <a:extLst>
                <a:ext uri="{FF2B5EF4-FFF2-40B4-BE49-F238E27FC236}">
                  <a16:creationId xmlns:a16="http://schemas.microsoft.com/office/drawing/2014/main" id="{68ABBA0C-2273-F818-A455-F2615EE9269A}"/>
                </a:ext>
              </a:extLst>
            </p:cNvPr>
            <p:cNvPicPr>
              <a:picLocks noChangeAspect="1"/>
            </p:cNvPicPr>
            <p:nvPr/>
          </p:nvPicPr>
          <p:blipFill>
            <a:blip r:embed="rId4"/>
            <a:stretch>
              <a:fillRect/>
            </a:stretch>
          </p:blipFill>
          <p:spPr>
            <a:xfrm>
              <a:off x="4295795" y="4916042"/>
              <a:ext cx="266700" cy="266700"/>
            </a:xfrm>
            <a:prstGeom prst="rect">
              <a:avLst/>
            </a:prstGeom>
          </p:spPr>
        </p:pic>
        <p:sp>
          <p:nvSpPr>
            <p:cNvPr id="38" name="Espace réservé du texte 27">
              <a:extLst>
                <a:ext uri="{FF2B5EF4-FFF2-40B4-BE49-F238E27FC236}">
                  <a16:creationId xmlns:a16="http://schemas.microsoft.com/office/drawing/2014/main" id="{A433DE4C-BB00-9C0E-4F0E-1816E7990456}"/>
                </a:ext>
              </a:extLst>
            </p:cNvPr>
            <p:cNvSpPr txBox="1">
              <a:spLocks/>
            </p:cNvSpPr>
            <p:nvPr/>
          </p:nvSpPr>
          <p:spPr>
            <a:xfrm>
              <a:off x="4683708" y="4820806"/>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K2301 – Distribution et assainissement d’eau</a:t>
              </a:r>
              <a:endParaRPr lang="fr-FR" sz="1200" dirty="0">
                <a:solidFill>
                  <a:srgbClr val="3C3C3B"/>
                </a:solidFill>
                <a:effectLst/>
                <a:latin typeface="Mont SemiBold"/>
              </a:endParaRPr>
            </a:p>
          </p:txBody>
        </p:sp>
      </p:grpSp>
      <p:pic>
        <p:nvPicPr>
          <p:cNvPr id="40" name="Espace réservé pour une image  40" descr="Une image contenant habits, personne, plein air, Col bleu&#10;&#10;Description générée automatiquement">
            <a:extLst>
              <a:ext uri="{FF2B5EF4-FFF2-40B4-BE49-F238E27FC236}">
                <a16:creationId xmlns:a16="http://schemas.microsoft.com/office/drawing/2014/main" id="{A1961CD2-F0D1-721B-CEEE-A4E44C66A816}"/>
              </a:ext>
            </a:extLst>
          </p:cNvPr>
          <p:cNvPicPr>
            <a:picLocks noChangeAspect="1"/>
          </p:cNvPicPr>
          <p:nvPr/>
        </p:nvPicPr>
        <p:blipFill>
          <a:blip r:embed="rId5"/>
          <a:srcRect t="967" b="967"/>
          <a:stretch>
            <a:fillRect/>
          </a:stretch>
        </p:blipFill>
        <p:spPr>
          <a:xfrm>
            <a:off x="628650" y="649288"/>
            <a:ext cx="1440535" cy="938212"/>
          </a:xfrm>
          <a:prstGeom prst="rect">
            <a:avLst/>
          </a:prstGeom>
        </p:spPr>
      </p:pic>
      <p:pic>
        <p:nvPicPr>
          <p:cNvPr id="41" name="Espace réservé pour une image  47" descr="Une image contenant personne, habits, vêtements de travail, Col bleu&#10;&#10;Description générée automatiquement">
            <a:extLst>
              <a:ext uri="{FF2B5EF4-FFF2-40B4-BE49-F238E27FC236}">
                <a16:creationId xmlns:a16="http://schemas.microsoft.com/office/drawing/2014/main" id="{2764D1B8-AAE0-9A61-4601-C1D847BD5506}"/>
              </a:ext>
            </a:extLst>
          </p:cNvPr>
          <p:cNvPicPr>
            <a:picLocks noChangeAspect="1"/>
          </p:cNvPicPr>
          <p:nvPr/>
        </p:nvPicPr>
        <p:blipFill>
          <a:blip r:embed="rId6"/>
          <a:srcRect l="30292" r="30292"/>
          <a:stretch>
            <a:fillRect/>
          </a:stretch>
        </p:blipFill>
        <p:spPr>
          <a:xfrm>
            <a:off x="4624891" y="656551"/>
            <a:ext cx="686154" cy="938212"/>
          </a:xfrm>
          <a:prstGeom prst="rect">
            <a:avLst/>
          </a:prstGeom>
        </p:spPr>
      </p:pic>
      <p:pic>
        <p:nvPicPr>
          <p:cNvPr id="42" name="Espace réservé pour une image  45" descr="Une image contenant habits, personne, ciel, plein air&#10;&#10;Description générée automatiquement">
            <a:extLst>
              <a:ext uri="{FF2B5EF4-FFF2-40B4-BE49-F238E27FC236}">
                <a16:creationId xmlns:a16="http://schemas.microsoft.com/office/drawing/2014/main" id="{64F88F64-0D89-ADCC-DFFA-72C83A1BF0F1}"/>
              </a:ext>
            </a:extLst>
          </p:cNvPr>
          <p:cNvPicPr>
            <a:picLocks noChangeAspect="1"/>
          </p:cNvPicPr>
          <p:nvPr/>
        </p:nvPicPr>
        <p:blipFill>
          <a:blip r:embed="rId7"/>
          <a:srcRect l="6685" r="6685"/>
          <a:stretch>
            <a:fillRect/>
          </a:stretch>
        </p:blipFill>
        <p:spPr>
          <a:xfrm>
            <a:off x="3027267" y="654830"/>
            <a:ext cx="1447028" cy="938212"/>
          </a:xfrm>
          <a:prstGeom prst="rect">
            <a:avLst/>
          </a:prstGeom>
        </p:spPr>
      </p:pic>
      <p:pic>
        <p:nvPicPr>
          <p:cNvPr id="44" name="Espace réservé pour une image  11" descr="Une image contenant plein air, route, habits, roue&#10;&#10;Description générée automatiquement">
            <a:extLst>
              <a:ext uri="{FF2B5EF4-FFF2-40B4-BE49-F238E27FC236}">
                <a16:creationId xmlns:a16="http://schemas.microsoft.com/office/drawing/2014/main" id="{0A077504-1502-5E14-712E-AA9FCEE371ED}"/>
              </a:ext>
            </a:extLst>
          </p:cNvPr>
          <p:cNvPicPr>
            <a:picLocks noChangeAspect="1"/>
          </p:cNvPicPr>
          <p:nvPr/>
        </p:nvPicPr>
        <p:blipFill>
          <a:blip r:embed="rId8"/>
          <a:srcRect t="1154" b="1154"/>
          <a:stretch>
            <a:fillRect/>
          </a:stretch>
        </p:blipFill>
        <p:spPr>
          <a:xfrm>
            <a:off x="5461643" y="655817"/>
            <a:ext cx="1439604" cy="938212"/>
          </a:xfrm>
          <a:prstGeom prst="rect">
            <a:avLst/>
          </a:prstGeom>
        </p:spPr>
      </p:pic>
      <p:pic>
        <p:nvPicPr>
          <p:cNvPr id="45" name="Espace réservé pour une image  16" descr="Une image contenant habits, personne, plein air, Col bleu&#10;&#10;Description générée automatiquement">
            <a:extLst>
              <a:ext uri="{FF2B5EF4-FFF2-40B4-BE49-F238E27FC236}">
                <a16:creationId xmlns:a16="http://schemas.microsoft.com/office/drawing/2014/main" id="{D8A42B20-2FCE-DED5-5DFE-FB488B4B0FF0}"/>
              </a:ext>
            </a:extLst>
          </p:cNvPr>
          <p:cNvPicPr>
            <a:picLocks noChangeAspect="1"/>
          </p:cNvPicPr>
          <p:nvPr/>
        </p:nvPicPr>
        <p:blipFill>
          <a:blip r:embed="rId9"/>
          <a:srcRect t="2392" b="2392"/>
          <a:stretch>
            <a:fillRect/>
          </a:stretch>
        </p:blipFill>
        <p:spPr>
          <a:xfrm>
            <a:off x="2219781" y="654830"/>
            <a:ext cx="656890" cy="938212"/>
          </a:xfrm>
          <a:prstGeom prst="rect">
            <a:avLst/>
          </a:prstGeom>
        </p:spPr>
      </p:pic>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F0EC010C-AC51-8DBE-D2CE-A0BA549F5E9E}"/>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D17723D1-B6E9-6CDC-3654-FB4AE6C7364E}"/>
              </a:ext>
            </a:extLst>
          </p:cNvPr>
          <p:cNvSpPr>
            <a:spLocks noGrp="1"/>
          </p:cNvSpPr>
          <p:nvPr>
            <p:ph type="body" sz="quarter" idx="27"/>
          </p:nvPr>
        </p:nvSpPr>
        <p:spPr>
          <a:xfrm>
            <a:off x="652497" y="679932"/>
            <a:ext cx="6290796" cy="243808"/>
          </a:xfrm>
        </p:spPr>
        <p:txBody>
          <a:bodyPr/>
          <a:lstStyle/>
          <a:p>
            <a:r>
              <a:rPr lang="fr-FR"/>
              <a:t>Compétences</a:t>
            </a:r>
          </a:p>
        </p:txBody>
      </p:sp>
      <p:sp>
        <p:nvSpPr>
          <p:cNvPr id="2" name="ZoneTexte 1">
            <a:extLst>
              <a:ext uri="{FF2B5EF4-FFF2-40B4-BE49-F238E27FC236}">
                <a16:creationId xmlns:a16="http://schemas.microsoft.com/office/drawing/2014/main" id="{B787B3B7-97E1-7EB6-66DD-113B8DA02E16}"/>
              </a:ext>
            </a:extLst>
          </p:cNvPr>
          <p:cNvSpPr txBox="1"/>
          <p:nvPr/>
        </p:nvSpPr>
        <p:spPr>
          <a:xfrm>
            <a:off x="3257612" y="9963590"/>
            <a:ext cx="1044450"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réseau assainissement</a:t>
            </a:r>
            <a:endParaRPr lang="fr-FR" sz="600" b="1" i="0">
              <a:solidFill>
                <a:srgbClr val="00A79B"/>
              </a:solidFill>
              <a:effectLst/>
              <a:latin typeface="Mont SemiBold" pitchFamily="2" charset="0"/>
            </a:endParaRPr>
          </a:p>
        </p:txBody>
      </p:sp>
      <p:grpSp>
        <p:nvGrpSpPr>
          <p:cNvPr id="11" name="Groupe 10">
            <a:extLst>
              <a:ext uri="{FF2B5EF4-FFF2-40B4-BE49-F238E27FC236}">
                <a16:creationId xmlns:a16="http://schemas.microsoft.com/office/drawing/2014/main" id="{F04D6CF6-3EC8-F14F-0564-940A14D4803B}"/>
              </a:ext>
            </a:extLst>
          </p:cNvPr>
          <p:cNvGrpSpPr/>
          <p:nvPr/>
        </p:nvGrpSpPr>
        <p:grpSpPr>
          <a:xfrm>
            <a:off x="652497" y="7352767"/>
            <a:ext cx="6301826" cy="1102758"/>
            <a:chOff x="652498" y="5755425"/>
            <a:chExt cx="6301826" cy="1102758"/>
          </a:xfrm>
        </p:grpSpPr>
        <p:sp>
          <p:nvSpPr>
            <p:cNvPr id="23" name="Rectangle 22">
              <a:extLst>
                <a:ext uri="{FF2B5EF4-FFF2-40B4-BE49-F238E27FC236}">
                  <a16:creationId xmlns:a16="http://schemas.microsoft.com/office/drawing/2014/main" id="{85FE1C4A-55A6-06E1-16FA-4495BFB235C1}"/>
                </a:ext>
              </a:extLst>
            </p:cNvPr>
            <p:cNvSpPr/>
            <p:nvPr/>
          </p:nvSpPr>
          <p:spPr>
            <a:xfrm>
              <a:off x="673972" y="5755425"/>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Suivre et renseigner les données de l’activité</a:t>
              </a:r>
            </a:p>
            <a:p>
              <a:r>
                <a:rPr lang="fr-FR" sz="800" b="1" i="1" dirty="0">
                  <a:solidFill>
                    <a:schemeClr val="tx1"/>
                  </a:solidFill>
                  <a:latin typeface="Mont SemiBold Italic"/>
                </a:rPr>
                <a:t>(Correspondance ROME :  Collecter et analyser des données, des informations)</a:t>
              </a:r>
            </a:p>
          </p:txBody>
        </p:sp>
        <p:sp>
          <p:nvSpPr>
            <p:cNvPr id="24" name="Espace réservé du texte 5">
              <a:extLst>
                <a:ext uri="{FF2B5EF4-FFF2-40B4-BE49-F238E27FC236}">
                  <a16:creationId xmlns:a16="http://schemas.microsoft.com/office/drawing/2014/main" id="{E9516165-14EC-CC11-F214-945D5742954E}"/>
                </a:ext>
              </a:extLst>
            </p:cNvPr>
            <p:cNvSpPr txBox="1">
              <a:spLocks/>
            </p:cNvSpPr>
            <p:nvPr/>
          </p:nvSpPr>
          <p:spPr>
            <a:xfrm>
              <a:off x="673972" y="6152847"/>
              <a:ext cx="6280352" cy="60727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Analyser et interpréter les résultats de capteurs posés sur les réseaux</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Renseigner les outils de suivi de l’activité (applications numériques métiers)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Interpréter les plans de réseaux</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Remonter des informations pour la mise à jour des plans de réseaux</a:t>
              </a:r>
            </a:p>
            <a:p>
              <a:pPr marL="171450" indent="-171450" algn="just">
                <a:lnSpc>
                  <a:spcPct val="100000"/>
                </a:lnSpc>
                <a:spcBef>
                  <a:spcPts val="0"/>
                </a:spcBef>
                <a:buClr>
                  <a:schemeClr val="accent2"/>
                </a:buClr>
                <a:buSzPct val="150000"/>
                <a:buFont typeface="Arial" panose="020B0604020202020204" pitchFamily="34" charset="0"/>
                <a:buChar char="•"/>
              </a:pPr>
              <a:endParaRPr lang="fr-FR" sz="1000" b="0" dirty="0">
                <a:solidFill>
                  <a:srgbClr val="1B4851"/>
                </a:solidFill>
                <a:latin typeface="Mont" panose="00000700000000000000" pitchFamily="50" charset="0"/>
              </a:endParaRPr>
            </a:p>
          </p:txBody>
        </p:sp>
        <p:cxnSp>
          <p:nvCxnSpPr>
            <p:cNvPr id="25" name="Connecteur droit 24">
              <a:extLst>
                <a:ext uri="{FF2B5EF4-FFF2-40B4-BE49-F238E27FC236}">
                  <a16:creationId xmlns:a16="http://schemas.microsoft.com/office/drawing/2014/main" id="{5E8EF28B-4283-F75C-4E92-C0C4C2E2B5BC}"/>
                </a:ext>
              </a:extLst>
            </p:cNvPr>
            <p:cNvCxnSpPr>
              <a:cxnSpLocks/>
            </p:cNvCxnSpPr>
            <p:nvPr/>
          </p:nvCxnSpPr>
          <p:spPr>
            <a:xfrm>
              <a:off x="652498" y="685818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A0F81CFA-DF11-D3D5-CB98-A11F43CA91F2}"/>
              </a:ext>
            </a:extLst>
          </p:cNvPr>
          <p:cNvGrpSpPr/>
          <p:nvPr/>
        </p:nvGrpSpPr>
        <p:grpSpPr>
          <a:xfrm>
            <a:off x="652497" y="4453806"/>
            <a:ext cx="6308224" cy="1201685"/>
            <a:chOff x="635068" y="3103191"/>
            <a:chExt cx="6308224" cy="1201685"/>
          </a:xfrm>
        </p:grpSpPr>
        <p:sp>
          <p:nvSpPr>
            <p:cNvPr id="20" name="Rectangle 19">
              <a:extLst>
                <a:ext uri="{FF2B5EF4-FFF2-40B4-BE49-F238E27FC236}">
                  <a16:creationId xmlns:a16="http://schemas.microsoft.com/office/drawing/2014/main" id="{6BF04F96-1FEA-0C12-1BB8-B8E3A86F3C8F}"/>
                </a:ext>
              </a:extLst>
            </p:cNvPr>
            <p:cNvSpPr/>
            <p:nvPr/>
          </p:nvSpPr>
          <p:spPr>
            <a:xfrm>
              <a:off x="635068" y="310319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Prévenir les risques professionnels, sanitaires et environnementaux</a:t>
              </a:r>
            </a:p>
            <a:p>
              <a:r>
                <a:rPr lang="fr-FR" sz="800" b="1" i="1">
                  <a:solidFill>
                    <a:schemeClr val="tx1"/>
                  </a:solidFill>
                  <a:latin typeface="Mont SemiBold Italic"/>
                </a:rPr>
                <a:t>(Correspondance ROME :  Piloter la gestion du risque / Gérer une situation d'urgence)</a:t>
              </a:r>
            </a:p>
          </p:txBody>
        </p:sp>
        <p:sp>
          <p:nvSpPr>
            <p:cNvPr id="21" name="Espace réservé du texte 5">
              <a:extLst>
                <a:ext uri="{FF2B5EF4-FFF2-40B4-BE49-F238E27FC236}">
                  <a16:creationId xmlns:a16="http://schemas.microsoft.com/office/drawing/2014/main" id="{9F772754-EA18-7F71-3D4B-741324E4410C}"/>
                </a:ext>
              </a:extLst>
            </p:cNvPr>
            <p:cNvSpPr txBox="1">
              <a:spLocks/>
            </p:cNvSpPr>
            <p:nvPr/>
          </p:nvSpPr>
          <p:spPr>
            <a:xfrm>
              <a:off x="662940" y="3544361"/>
              <a:ext cx="6280352" cy="76051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Anticiper des dangers, problèmes ou besoins matériels et techniques notamment sur les chantiers isolés ou en milieu confiné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Prioriser et gérer les urgences en équipe, notamment en cas d’incidents techniques ou d’imprévus (débordements, obstructions, ruptures de canalisations…)</a:t>
              </a:r>
            </a:p>
          </p:txBody>
        </p:sp>
        <p:cxnSp>
          <p:nvCxnSpPr>
            <p:cNvPr id="3" name="Connecteur droit 2">
              <a:extLst>
                <a:ext uri="{FF2B5EF4-FFF2-40B4-BE49-F238E27FC236}">
                  <a16:creationId xmlns:a16="http://schemas.microsoft.com/office/drawing/2014/main" id="{2E757190-98E2-F831-4588-0A3C3E473E97}"/>
                </a:ext>
              </a:extLst>
            </p:cNvPr>
            <p:cNvCxnSpPr>
              <a:cxnSpLocks/>
            </p:cNvCxnSpPr>
            <p:nvPr/>
          </p:nvCxnSpPr>
          <p:spPr>
            <a:xfrm>
              <a:off x="711700" y="42326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12" name="Groupe 11">
            <a:extLst>
              <a:ext uri="{FF2B5EF4-FFF2-40B4-BE49-F238E27FC236}">
                <a16:creationId xmlns:a16="http://schemas.microsoft.com/office/drawing/2014/main" id="{22C4275D-F548-00BC-C262-3BE634484569}"/>
              </a:ext>
            </a:extLst>
          </p:cNvPr>
          <p:cNvGrpSpPr/>
          <p:nvPr/>
        </p:nvGrpSpPr>
        <p:grpSpPr>
          <a:xfrm>
            <a:off x="652497" y="6047214"/>
            <a:ext cx="6340143" cy="1055534"/>
            <a:chOff x="652497" y="4616961"/>
            <a:chExt cx="6340143" cy="1055534"/>
          </a:xfrm>
        </p:grpSpPr>
        <p:sp>
          <p:nvSpPr>
            <p:cNvPr id="26" name="Rectangle 25">
              <a:extLst>
                <a:ext uri="{FF2B5EF4-FFF2-40B4-BE49-F238E27FC236}">
                  <a16:creationId xmlns:a16="http://schemas.microsoft.com/office/drawing/2014/main" id="{80812E0D-D5EA-D894-DCEA-6D9EF39AEE40}"/>
                </a:ext>
              </a:extLst>
            </p:cNvPr>
            <p:cNvSpPr/>
            <p:nvPr/>
          </p:nvSpPr>
          <p:spPr>
            <a:xfrm>
              <a:off x="652497" y="461696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Respecter des règles, des consignes, normes et procédures opérationnelles</a:t>
              </a:r>
            </a:p>
            <a:p>
              <a:r>
                <a:rPr lang="fr-FR" sz="800" b="1" i="1">
                  <a:solidFill>
                    <a:schemeClr val="tx1"/>
                  </a:solidFill>
                  <a:latin typeface="Mont SemiBold Italic"/>
                </a:rPr>
                <a:t>(Correspondance ROME :  Respecter des règles, des consignes, normes et procédures opérationnelles)</a:t>
              </a:r>
            </a:p>
          </p:txBody>
        </p:sp>
        <p:sp>
          <p:nvSpPr>
            <p:cNvPr id="27" name="Espace réservé du texte 5">
              <a:extLst>
                <a:ext uri="{FF2B5EF4-FFF2-40B4-BE49-F238E27FC236}">
                  <a16:creationId xmlns:a16="http://schemas.microsoft.com/office/drawing/2014/main" id="{2F0739B9-61D2-F286-91EE-4786F354BFB5}"/>
                </a:ext>
              </a:extLst>
            </p:cNvPr>
            <p:cNvSpPr txBox="1">
              <a:spLocks/>
            </p:cNvSpPr>
            <p:nvPr/>
          </p:nvSpPr>
          <p:spPr>
            <a:xfrm>
              <a:off x="712288" y="5029852"/>
              <a:ext cx="6280352" cy="47483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réglementations en matière d’environnement, d’hygiène et de sécurité applicables aux activités d'assainissement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procédures et normes de qualité sécurité environnement de l’entreprise</a:t>
              </a:r>
            </a:p>
          </p:txBody>
        </p:sp>
        <p:cxnSp>
          <p:nvCxnSpPr>
            <p:cNvPr id="4" name="Connecteur droit 3">
              <a:extLst>
                <a:ext uri="{FF2B5EF4-FFF2-40B4-BE49-F238E27FC236}">
                  <a16:creationId xmlns:a16="http://schemas.microsoft.com/office/drawing/2014/main" id="{C2713975-2EE1-088F-CE6B-43410BD39100}"/>
                </a:ext>
              </a:extLst>
            </p:cNvPr>
            <p:cNvCxnSpPr>
              <a:cxnSpLocks/>
            </p:cNvCxnSpPr>
            <p:nvPr/>
          </p:nvCxnSpPr>
          <p:spPr>
            <a:xfrm>
              <a:off x="712288" y="567249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A95382FE-8054-4C20-0155-F4416D341A12}"/>
              </a:ext>
            </a:extLst>
          </p:cNvPr>
          <p:cNvGrpSpPr/>
          <p:nvPr/>
        </p:nvGrpSpPr>
        <p:grpSpPr>
          <a:xfrm>
            <a:off x="603737" y="1604998"/>
            <a:ext cx="6316276" cy="2312486"/>
            <a:chOff x="627016" y="1083726"/>
            <a:chExt cx="6316276" cy="2312486"/>
          </a:xfrm>
        </p:grpSpPr>
        <p:sp>
          <p:nvSpPr>
            <p:cNvPr id="14" name="Rectangle 13">
              <a:extLst>
                <a:ext uri="{FF2B5EF4-FFF2-40B4-BE49-F238E27FC236}">
                  <a16:creationId xmlns:a16="http://schemas.microsoft.com/office/drawing/2014/main" id="{24A5B7E9-26AC-01C5-220A-586690EA68AC}"/>
                </a:ext>
              </a:extLst>
            </p:cNvPr>
            <p:cNvSpPr/>
            <p:nvPr/>
          </p:nvSpPr>
          <p:spPr>
            <a:xfrm>
              <a:off x="662940" y="1083726"/>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Assurer le fonctionnement des réseaux d’assainissement</a:t>
              </a:r>
            </a:p>
            <a:p>
              <a:r>
                <a:rPr lang="fr-FR" sz="800" b="1" i="1" dirty="0">
                  <a:solidFill>
                    <a:schemeClr val="tx1"/>
                  </a:solidFill>
                  <a:latin typeface="Mont SemiBold Italic"/>
                </a:rPr>
                <a:t>(Correspondance ROME :  Contrôler le fonctionnement d'un équipement, d'une machine, d'une installation)</a:t>
              </a:r>
            </a:p>
          </p:txBody>
        </p:sp>
        <p:cxnSp>
          <p:nvCxnSpPr>
            <p:cNvPr id="16" name="Connecteur droit 15">
              <a:extLst>
                <a:ext uri="{FF2B5EF4-FFF2-40B4-BE49-F238E27FC236}">
                  <a16:creationId xmlns:a16="http://schemas.microsoft.com/office/drawing/2014/main" id="{CB9ABDAA-16E2-B697-B32A-05E9DCD42CD8}"/>
                </a:ext>
              </a:extLst>
            </p:cNvPr>
            <p:cNvCxnSpPr>
              <a:cxnSpLocks/>
            </p:cNvCxnSpPr>
            <p:nvPr/>
          </p:nvCxnSpPr>
          <p:spPr>
            <a:xfrm>
              <a:off x="703648" y="339621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5" name="Espace réservé du texte 5">
              <a:extLst>
                <a:ext uri="{FF2B5EF4-FFF2-40B4-BE49-F238E27FC236}">
                  <a16:creationId xmlns:a16="http://schemas.microsoft.com/office/drawing/2014/main" id="{32AF2BAB-C4DF-C4F9-644B-E71232608FFF}"/>
                </a:ext>
              </a:extLst>
            </p:cNvPr>
            <p:cNvSpPr txBox="1">
              <a:spLocks/>
            </p:cNvSpPr>
            <p:nvPr/>
          </p:nvSpPr>
          <p:spPr>
            <a:xfrm>
              <a:off x="627016" y="1676258"/>
              <a:ext cx="6280352" cy="1201196"/>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Entretenir les équipements du réseau d'assainissement et contrôler leur état de fonctionnement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le curage hydraulique en utilisant des méthodes manuelles ou des outils mécanisés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Repérer les fuites et les obstructions d'un réseau d’eau à l’aide d’outils d’inspection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l'entretien courant et la vérification des appareils d'autosurveillance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Installer et remplacer des éléments du réseau d'assainissement en limitant les perturbations du réseau</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Alerter et collaborer avec les autres équipes de terrain et de maintenance en cas d’incident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Communiquer avec les riverains, usagers et collectivités locales lors des interventions sur le terrain</a:t>
              </a:r>
            </a:p>
          </p:txBody>
        </p:sp>
      </p:grpSp>
    </p:spTree>
    <p:extLst>
      <p:ext uri="{BB962C8B-B14F-4D97-AF65-F5344CB8AC3E}">
        <p14:creationId xmlns:p14="http://schemas.microsoft.com/office/powerpoint/2010/main" val="22864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extérieur et en milieu confiné (égouts)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Exposition à des conditions difficiles (odeurs, humidité, risques biologiques)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Port d'équipements de protection individuelle obligatoire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Horaires variables avec astreintes (nuit,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Permis de conduire nécessaire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Vaccination contre la leptospirose préconisée</a:t>
            </a:r>
            <a:endParaRPr lang="fr-FR" b="0" dirty="0">
              <a:solidFill>
                <a:srgbClr val="1B4851"/>
              </a:solidFill>
              <a:effectLst/>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4"/>
            <a:ext cx="6290796" cy="654202"/>
          </a:xfrm>
        </p:spPr>
        <p:txBody>
          <a:bodyPr/>
          <a:lstStyle/>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Bac </a:t>
            </a:r>
            <a:r>
              <a:rPr lang="fr-FR" sz="1000" b="0" dirty="0">
                <a:solidFill>
                  <a:srgbClr val="1B4851"/>
                </a:solidFill>
                <a:latin typeface="Mont" panose="00000700000000000000" pitchFamily="50" charset="0"/>
              </a:rPr>
              <a:t>Pro Procédés de la chimie, de l'eau et des papiers-cartons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Bac Pro Gestion des pollutions et protection de l’environnement</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TP - Technicien de traitement des eaux (niveau 4)</a:t>
            </a:r>
            <a:endParaRPr lang="fr-FR" sz="1100" b="0" dirty="0">
              <a:solidFill>
                <a:srgbClr val="1B4851"/>
              </a:solidFill>
              <a:latin typeface="Mont SemiBold"/>
            </a:endParaRP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3830039" y="5143561"/>
            <a:ext cx="3170882" cy="443162"/>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Technicien(ne) de réseau assainissement</a:t>
            </a:r>
          </a:p>
        </p:txBody>
      </p:sp>
      <p:sp>
        <p:nvSpPr>
          <p:cNvPr id="11" name="ZoneTexte 10">
            <a:extLst>
              <a:ext uri="{FF2B5EF4-FFF2-40B4-BE49-F238E27FC236}">
                <a16:creationId xmlns:a16="http://schemas.microsoft.com/office/drawing/2014/main" id="{1CE82CDC-6E4F-A642-E518-4A2A762214E0}"/>
              </a:ext>
            </a:extLst>
          </p:cNvPr>
          <p:cNvSpPr txBox="1"/>
          <p:nvPr/>
        </p:nvSpPr>
        <p:spPr>
          <a:xfrm>
            <a:off x="3257612" y="9963590"/>
            <a:ext cx="1044450"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réseau assainissement</a:t>
            </a:r>
            <a:endParaRPr lang="fr-FR" sz="600" b="1" i="0">
              <a:solidFill>
                <a:srgbClr val="00A79B"/>
              </a:solidFill>
              <a:effectLst/>
              <a:latin typeface="Mont SemiBold" pitchFamily="2" charset="0"/>
            </a:endParaRPr>
          </a:p>
        </p:txBody>
      </p:sp>
      <p:pic>
        <p:nvPicPr>
          <p:cNvPr id="3" name="Graphique 2" descr="Ascenseur montant avec un remplissage uni">
            <a:extLst>
              <a:ext uri="{FF2B5EF4-FFF2-40B4-BE49-F238E27FC236}">
                <a16:creationId xmlns:a16="http://schemas.microsoft.com/office/drawing/2014/main" id="{FB7259C7-EBA6-BC0D-DE4D-4CFA0B78E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0661" y="5024498"/>
            <a:ext cx="1751269" cy="1751269"/>
          </a:xfrm>
          <a:prstGeom prst="rect">
            <a:avLst/>
          </a:prstGeom>
        </p:spPr>
      </p:pic>
      <p:sp>
        <p:nvSpPr>
          <p:cNvPr id="8" name="Espace réservé du texte 8">
            <a:extLst>
              <a:ext uri="{FF2B5EF4-FFF2-40B4-BE49-F238E27FC236}">
                <a16:creationId xmlns:a16="http://schemas.microsoft.com/office/drawing/2014/main" id="{6CDA01A9-D5CF-76D2-F0D7-344862DE88F9}"/>
              </a:ext>
            </a:extLst>
          </p:cNvPr>
          <p:cNvSpPr txBox="1">
            <a:spLocks/>
          </p:cNvSpPr>
          <p:nvPr/>
        </p:nvSpPr>
        <p:spPr>
          <a:xfrm>
            <a:off x="3823251" y="5639231"/>
            <a:ext cx="3170882" cy="443162"/>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Agent(e) ou technicien(ne) de réseau eau potable</a:t>
            </a:r>
          </a:p>
        </p:txBody>
      </p:sp>
      <p:sp>
        <p:nvSpPr>
          <p:cNvPr id="6" name="Espace réservé du texte 20">
            <a:extLst>
              <a:ext uri="{FF2B5EF4-FFF2-40B4-BE49-F238E27FC236}">
                <a16:creationId xmlns:a16="http://schemas.microsoft.com/office/drawing/2014/main" id="{66BE70AF-D989-20BB-A136-409FD27FEF72}"/>
              </a:ext>
            </a:extLst>
          </p:cNvPr>
          <p:cNvSpPr txBox="1">
            <a:spLocks/>
          </p:cNvSpPr>
          <p:nvPr/>
        </p:nvSpPr>
        <p:spPr>
          <a:xfrm>
            <a:off x="678706" y="4436218"/>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09497" y="4734330"/>
            <a:ext cx="3044389" cy="1145637"/>
          </a:xfrm>
        </p:spPr>
        <p:txBody>
          <a:bodyPr/>
          <a:lstStyle/>
          <a:p>
            <a:pPr>
              <a:spcBef>
                <a:spcPts val="0"/>
              </a:spcBef>
            </a:pPr>
            <a:r>
              <a:rPr lang="fr-FR" sz="100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 Renforcement des normes environnementales et sanitaires</a:t>
            </a:r>
          </a:p>
          <a:p>
            <a:pPr marL="171450" indent="-171450" algn="l">
              <a:spcBef>
                <a:spcPts val="0"/>
              </a:spcBef>
              <a:buFont typeface="Arial" panose="020B0604020202020204" pitchFamily="34" charset="0"/>
              <a:buChar char="•"/>
            </a:pPr>
            <a:endParaRPr lang="fr-FR" sz="1000" b="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Accroissement des exigences en matière de gestion des eaux pluviales</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26981" y="4734330"/>
            <a:ext cx="3155040" cy="974884"/>
          </a:xfrm>
        </p:spPr>
        <p:txBody>
          <a:bodyPr/>
          <a:lstStyle/>
          <a:p>
            <a:pPr>
              <a:spcBef>
                <a:spcPts val="0"/>
              </a:spcBef>
            </a:pPr>
            <a:r>
              <a:rPr lang="fr-FR" sz="1000">
                <a:solidFill>
                  <a:schemeClr val="accent2"/>
                </a:solidFill>
                <a:latin typeface="Mont Bold" panose="00000900000000000000" pitchFamily="50" charset="0"/>
              </a:rPr>
              <a:t>DONNEURS D’ORDRE</a:t>
            </a:r>
          </a:p>
          <a:p>
            <a:pPr>
              <a:spcBef>
                <a:spcPts val="0"/>
              </a:spcBef>
            </a:pPr>
            <a:endParaRPr lang="fr-FR" sz="11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Exigences croissantes sur la qualité de fonctionnement des réseaux</a:t>
            </a:r>
            <a:endParaRPr lang="fr-FR">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70814" y="7506497"/>
            <a:ext cx="3150001" cy="1879839"/>
          </a:xfrm>
        </p:spPr>
        <p:txBody>
          <a:bodyPr/>
          <a:lstStyle/>
          <a:p>
            <a:pPr>
              <a:lnSpc>
                <a:spcPct val="110000"/>
              </a:lnSpc>
            </a:pPr>
            <a:r>
              <a:rPr lang="fr-FR" sz="1000">
                <a:solidFill>
                  <a:schemeClr val="accent2"/>
                </a:solidFill>
                <a:latin typeface="Mont Bold" panose="00000900000000000000" pitchFamily="50" charset="0"/>
              </a:rPr>
              <a:t>TECHNOLOGIQUES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Déploiement de capteurs et d'outils de télésurveillance des réseaux</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Utilisation croissante de techniques d'inspection par caméra et drones</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Développement de nouvelles méthodes de réhabilitation sans tranchée</a:t>
            </a:r>
            <a:endParaRPr lang="fr-FR">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2842" y="7506497"/>
            <a:ext cx="3150000" cy="1389420"/>
          </a:xfrm>
        </p:spPr>
        <p:txBody>
          <a:bodyPr/>
          <a:lstStyle/>
          <a:p>
            <a:pPr marL="0" indent="0" algn="ctr">
              <a:lnSpc>
                <a:spcPct val="110000"/>
              </a:lnSpc>
              <a:buNone/>
            </a:pPr>
            <a:r>
              <a:rPr lang="fr-FR" sz="1000">
                <a:solidFill>
                  <a:schemeClr val="accent2"/>
                </a:solidFill>
                <a:latin typeface="Mont Bold" panose="00000900000000000000" pitchFamily="50" charset="0"/>
              </a:rPr>
              <a:t>SOCIÉTALES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Sensibilisation croissante aux enjeux de préservation de la ressource en eau</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Préoccupations grandissantes liées aux impacts du changement climatique</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Attentes en matière de prévention des inondations urbaines</a:t>
            </a:r>
            <a:endParaRPr lang="fr-FR"/>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70814" y="3622987"/>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2"/>
          <a:stretch>
            <a:fillRect/>
          </a:stretch>
        </p:blipFill>
        <p:spPr>
          <a:xfrm>
            <a:off x="1687612" y="6885030"/>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148860" y="3078047"/>
            <a:ext cx="6011608" cy="400110"/>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porteur : </a:t>
            </a:r>
            <a:r>
              <a:rPr lang="fr-FR" sz="1000" dirty="0">
                <a:solidFill>
                  <a:schemeClr val="accent3"/>
                </a:solidFill>
                <a:latin typeface="Mont Bold" panose="00000900000000000000" pitchFamily="50" charset="0"/>
              </a:rPr>
              <a:t>Les besoins de maintenance et de développement des réseaux d'assainissement génèrent des besoins en personnel qualifié</a:t>
            </a:r>
            <a:endParaRPr lang="fr-FR" sz="100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3"/>
          <a:stretch>
            <a:fillRect/>
          </a:stretch>
        </p:blipFill>
        <p:spPr>
          <a:xfrm>
            <a:off x="5277494" y="6885030"/>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4"/>
          <a:stretch>
            <a:fillRect/>
          </a:stretch>
        </p:blipFill>
        <p:spPr>
          <a:xfrm>
            <a:off x="5259466" y="4127875"/>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5"/>
          <a:stretch>
            <a:fillRect/>
          </a:stretch>
        </p:blipFill>
        <p:spPr>
          <a:xfrm>
            <a:off x="1701563" y="4095415"/>
            <a:ext cx="455017" cy="453928"/>
          </a:xfrm>
          <a:prstGeom prst="rect">
            <a:avLst/>
          </a:prstGeom>
        </p:spPr>
      </p:pic>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b="17391"/>
          <a:stretch/>
        </p:blipFill>
        <p:spPr>
          <a:xfrm>
            <a:off x="508444" y="2980196"/>
            <a:ext cx="711200" cy="550800"/>
          </a:xfrm>
          <a:prstGeom prst="rect">
            <a:avLst/>
          </a:prstGeom>
        </p:spPr>
      </p:pic>
      <p:sp>
        <p:nvSpPr>
          <p:cNvPr id="15" name="ZoneTexte 14">
            <a:extLst>
              <a:ext uri="{FF2B5EF4-FFF2-40B4-BE49-F238E27FC236}">
                <a16:creationId xmlns:a16="http://schemas.microsoft.com/office/drawing/2014/main" id="{E0795C1B-47CA-5A2C-0FCF-E14E22083FB8}"/>
              </a:ext>
            </a:extLst>
          </p:cNvPr>
          <p:cNvSpPr txBox="1"/>
          <p:nvPr/>
        </p:nvSpPr>
        <p:spPr>
          <a:xfrm>
            <a:off x="3257612" y="9963590"/>
            <a:ext cx="1044450"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réseau assainissement</a:t>
            </a:r>
            <a:endParaRPr lang="fr-FR" sz="600" b="1" i="0">
              <a:solidFill>
                <a:srgbClr val="00A79B"/>
              </a:solidFill>
              <a:effectLst/>
              <a:latin typeface="Mont SemiBold" pitchFamily="2" charset="0"/>
            </a:endParaRPr>
          </a:p>
        </p:txBody>
      </p:sp>
      <p:pic>
        <p:nvPicPr>
          <p:cNvPr id="5" name="Image 4" descr="Une image contenant cercle, Graphique, art, conception&#10;&#10;Description générée automatiquement">
            <a:extLst>
              <a:ext uri="{FF2B5EF4-FFF2-40B4-BE49-F238E27FC236}">
                <a16:creationId xmlns:a16="http://schemas.microsoft.com/office/drawing/2014/main" id="{41FCC3B4-5B38-BB30-072C-ACE511C7870B}"/>
              </a:ext>
            </a:extLst>
          </p:cNvPr>
          <p:cNvPicPr>
            <a:picLocks noChangeAspect="1"/>
          </p:cNvPicPr>
          <p:nvPr/>
        </p:nvPicPr>
        <p:blipFill>
          <a:blip r:embed="rId2"/>
          <a:stretch>
            <a:fillRect/>
          </a:stretch>
        </p:blipFill>
        <p:spPr>
          <a:xfrm>
            <a:off x="1744951" y="1361325"/>
            <a:ext cx="368242" cy="368242"/>
          </a:xfrm>
          <a:prstGeom prst="rect">
            <a:avLst/>
          </a:prstGeom>
        </p:spPr>
      </p:pic>
      <p:pic>
        <p:nvPicPr>
          <p:cNvPr id="7" name="Image 6" descr="Une image contenant cercle, Graphique, art, conception&#10;&#10;Description générée automatiquement">
            <a:extLst>
              <a:ext uri="{FF2B5EF4-FFF2-40B4-BE49-F238E27FC236}">
                <a16:creationId xmlns:a16="http://schemas.microsoft.com/office/drawing/2014/main" id="{EA04F997-4AC7-499D-A2DC-CD535A4F677B}"/>
              </a:ext>
            </a:extLst>
          </p:cNvPr>
          <p:cNvPicPr>
            <a:picLocks noChangeAspect="1"/>
          </p:cNvPicPr>
          <p:nvPr/>
        </p:nvPicPr>
        <p:blipFill>
          <a:blip r:embed="rId2"/>
          <a:stretch>
            <a:fillRect/>
          </a:stretch>
        </p:blipFill>
        <p:spPr>
          <a:xfrm>
            <a:off x="5315264" y="1348073"/>
            <a:ext cx="368242" cy="368242"/>
          </a:xfrm>
          <a:prstGeom prst="rect">
            <a:avLst/>
          </a:prstGeom>
        </p:spPr>
      </p:pic>
      <p:sp>
        <p:nvSpPr>
          <p:cNvPr id="9" name="ZoneTexte 8">
            <a:extLst>
              <a:ext uri="{FF2B5EF4-FFF2-40B4-BE49-F238E27FC236}">
                <a16:creationId xmlns:a16="http://schemas.microsoft.com/office/drawing/2014/main" id="{29707F38-8917-FFE2-B943-C3C1769F10F7}"/>
              </a:ext>
            </a:extLst>
          </p:cNvPr>
          <p:cNvSpPr txBox="1"/>
          <p:nvPr/>
        </p:nvSpPr>
        <p:spPr>
          <a:xfrm>
            <a:off x="323640" y="1288928"/>
            <a:ext cx="1122181"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Salariés  exerçant ce métier en 2023</a:t>
            </a:r>
          </a:p>
        </p:txBody>
      </p:sp>
      <p:sp>
        <p:nvSpPr>
          <p:cNvPr id="11" name="ZoneTexte 10">
            <a:extLst>
              <a:ext uri="{FF2B5EF4-FFF2-40B4-BE49-F238E27FC236}">
                <a16:creationId xmlns:a16="http://schemas.microsoft.com/office/drawing/2014/main" id="{746F1AE1-7FB8-ACFB-B4C4-3813C2135A43}"/>
              </a:ext>
            </a:extLst>
          </p:cNvPr>
          <p:cNvSpPr txBox="1"/>
          <p:nvPr/>
        </p:nvSpPr>
        <p:spPr>
          <a:xfrm>
            <a:off x="1415017" y="1136734"/>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4" name="ZoneTexte 13">
            <a:extLst>
              <a:ext uri="{FF2B5EF4-FFF2-40B4-BE49-F238E27FC236}">
                <a16:creationId xmlns:a16="http://schemas.microsoft.com/office/drawing/2014/main" id="{576A0F68-F6C9-3ECF-CA58-F0BB4F6A2B08}"/>
              </a:ext>
            </a:extLst>
          </p:cNvPr>
          <p:cNvSpPr txBox="1"/>
          <p:nvPr/>
        </p:nvSpPr>
        <p:spPr>
          <a:xfrm>
            <a:off x="2706933" y="1126510"/>
            <a:ext cx="1437101" cy="707886"/>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Part des départs estimés </a:t>
            </a:r>
          </a:p>
          <a:p>
            <a:pPr algn="ctr"/>
            <a:r>
              <a:rPr lang="fr-FR" sz="1000">
                <a:solidFill>
                  <a:schemeClr val="accent4"/>
                </a:solidFill>
                <a:latin typeface="Mont Bold" panose="00000900000000000000" pitchFamily="50" charset="0"/>
              </a:rPr>
              <a:t>à la retraite</a:t>
            </a:r>
          </a:p>
          <a:p>
            <a:pPr algn="ctr"/>
            <a:r>
              <a:rPr lang="fr-FR" sz="1000">
                <a:solidFill>
                  <a:schemeClr val="accent4"/>
                </a:solidFill>
                <a:latin typeface="Mont Bold" panose="00000900000000000000" pitchFamily="50" charset="0"/>
              </a:rPr>
              <a:t> d’ici 2030</a:t>
            </a:r>
          </a:p>
        </p:txBody>
      </p:sp>
      <p:sp>
        <p:nvSpPr>
          <p:cNvPr id="17" name="ZoneTexte 16">
            <a:extLst>
              <a:ext uri="{FF2B5EF4-FFF2-40B4-BE49-F238E27FC236}">
                <a16:creationId xmlns:a16="http://schemas.microsoft.com/office/drawing/2014/main" id="{CC407E75-F1E2-34EB-8376-E819882572A9}"/>
              </a:ext>
            </a:extLst>
          </p:cNvPr>
          <p:cNvSpPr txBox="1"/>
          <p:nvPr/>
        </p:nvSpPr>
        <p:spPr>
          <a:xfrm>
            <a:off x="3964461" y="1185671"/>
            <a:ext cx="1122181"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Besoins en recrutement à l’horizon 2030</a:t>
            </a:r>
          </a:p>
        </p:txBody>
      </p:sp>
      <p:sp>
        <p:nvSpPr>
          <p:cNvPr id="18" name="ZoneTexte 17">
            <a:extLst>
              <a:ext uri="{FF2B5EF4-FFF2-40B4-BE49-F238E27FC236}">
                <a16:creationId xmlns:a16="http://schemas.microsoft.com/office/drawing/2014/main" id="{C9EF0725-2940-E4E1-1013-EE23BF7E7B40}"/>
              </a:ext>
            </a:extLst>
          </p:cNvPr>
          <p:cNvSpPr txBox="1"/>
          <p:nvPr/>
        </p:nvSpPr>
        <p:spPr>
          <a:xfrm>
            <a:off x="5075023" y="900440"/>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19" name="Image 18">
            <a:extLst>
              <a:ext uri="{FF2B5EF4-FFF2-40B4-BE49-F238E27FC236}">
                <a16:creationId xmlns:a16="http://schemas.microsoft.com/office/drawing/2014/main" id="{CECBD424-23A1-C914-27E2-648BDC088A2F}"/>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08239" y="1892325"/>
            <a:ext cx="501650" cy="412750"/>
          </a:xfrm>
          <a:prstGeom prst="rect">
            <a:avLst/>
          </a:prstGeom>
        </p:spPr>
      </p:pic>
      <p:pic>
        <p:nvPicPr>
          <p:cNvPr id="20" name="Image 19">
            <a:extLst>
              <a:ext uri="{FF2B5EF4-FFF2-40B4-BE49-F238E27FC236}">
                <a16:creationId xmlns:a16="http://schemas.microsoft.com/office/drawing/2014/main" id="{3098F594-92CE-2C56-4961-AD644EEA46B2}"/>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21" name="ZoneTexte 20">
            <a:extLst>
              <a:ext uri="{FF2B5EF4-FFF2-40B4-BE49-F238E27FC236}">
                <a16:creationId xmlns:a16="http://schemas.microsoft.com/office/drawing/2014/main" id="{5A6C19A3-D25E-8125-2DAD-6464B83FE5EE}"/>
              </a:ext>
            </a:extLst>
          </p:cNvPr>
          <p:cNvSpPr txBox="1"/>
          <p:nvPr/>
        </p:nvSpPr>
        <p:spPr>
          <a:xfrm>
            <a:off x="6017631" y="1305869"/>
            <a:ext cx="1441082"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Typologie du métier (porteur, sensible…)</a:t>
            </a:r>
          </a:p>
        </p:txBody>
      </p:sp>
      <p:pic>
        <p:nvPicPr>
          <p:cNvPr id="22" name="Image 21">
            <a:extLst>
              <a:ext uri="{FF2B5EF4-FFF2-40B4-BE49-F238E27FC236}">
                <a16:creationId xmlns:a16="http://schemas.microsoft.com/office/drawing/2014/main" id="{75EF63F4-675C-A488-9B76-035EA2B0C34F}"/>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2" y="1790028"/>
            <a:ext cx="635000" cy="527050"/>
          </a:xfrm>
          <a:prstGeom prst="rect">
            <a:avLst/>
          </a:prstGeom>
        </p:spPr>
      </p:pic>
      <p:pic>
        <p:nvPicPr>
          <p:cNvPr id="23" name="Image 22">
            <a:extLst>
              <a:ext uri="{FF2B5EF4-FFF2-40B4-BE49-F238E27FC236}">
                <a16:creationId xmlns:a16="http://schemas.microsoft.com/office/drawing/2014/main" id="{1A2427CB-44C7-FDCE-D9B6-5FA3F170C8DF}"/>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58089" y="1772654"/>
            <a:ext cx="580379" cy="553998"/>
          </a:xfrm>
          <a:prstGeom prst="rect">
            <a:avLst/>
          </a:prstGeom>
        </p:spPr>
      </p:pic>
      <p:sp>
        <p:nvSpPr>
          <p:cNvPr id="24" name="ZoneTexte 23">
            <a:extLst>
              <a:ext uri="{FF2B5EF4-FFF2-40B4-BE49-F238E27FC236}">
                <a16:creationId xmlns:a16="http://schemas.microsoft.com/office/drawing/2014/main" id="{1BA4E012-5DF1-8161-84FC-0AB80ADFB949}"/>
              </a:ext>
            </a:extLst>
          </p:cNvPr>
          <p:cNvSpPr txBox="1"/>
          <p:nvPr/>
        </p:nvSpPr>
        <p:spPr>
          <a:xfrm>
            <a:off x="389035" y="2428266"/>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1156</a:t>
            </a:r>
          </a:p>
        </p:txBody>
      </p:sp>
      <p:sp>
        <p:nvSpPr>
          <p:cNvPr id="25" name="ZoneTexte 24">
            <a:extLst>
              <a:ext uri="{FF2B5EF4-FFF2-40B4-BE49-F238E27FC236}">
                <a16:creationId xmlns:a16="http://schemas.microsoft.com/office/drawing/2014/main" id="{DF52DB59-D013-3173-40DF-442D26B48746}"/>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+8%</a:t>
            </a:r>
          </a:p>
        </p:txBody>
      </p:sp>
      <p:sp>
        <p:nvSpPr>
          <p:cNvPr id="42" name="ZoneTexte 41">
            <a:extLst>
              <a:ext uri="{FF2B5EF4-FFF2-40B4-BE49-F238E27FC236}">
                <a16:creationId xmlns:a16="http://schemas.microsoft.com/office/drawing/2014/main" id="{30DD2E57-AB08-6481-2F44-06A4C68CF587}"/>
              </a:ext>
            </a:extLst>
          </p:cNvPr>
          <p:cNvSpPr txBox="1"/>
          <p:nvPr/>
        </p:nvSpPr>
        <p:spPr>
          <a:xfrm>
            <a:off x="2970216" y="2260166"/>
            <a:ext cx="821878"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52 </a:t>
            </a:r>
          </a:p>
          <a:p>
            <a:pPr algn="ctr"/>
            <a:r>
              <a:rPr lang="fr-FR" b="1">
                <a:solidFill>
                  <a:schemeClr val="accent3">
                    <a:lumMod val="75000"/>
                  </a:schemeClr>
                </a:solidFill>
                <a:latin typeface="Mont Bold" panose="00000900000000000000" pitchFamily="50" charset="0"/>
              </a:rPr>
              <a:t>(5 %)</a:t>
            </a:r>
          </a:p>
        </p:txBody>
      </p:sp>
      <p:sp>
        <p:nvSpPr>
          <p:cNvPr id="43" name="ZoneTexte 42">
            <a:extLst>
              <a:ext uri="{FF2B5EF4-FFF2-40B4-BE49-F238E27FC236}">
                <a16:creationId xmlns:a16="http://schemas.microsoft.com/office/drawing/2014/main" id="{0BFCAFF4-68F8-CC47-D70F-83DF57340C5C}"/>
              </a:ext>
            </a:extLst>
          </p:cNvPr>
          <p:cNvSpPr txBox="1"/>
          <p:nvPr/>
        </p:nvSpPr>
        <p:spPr>
          <a:xfrm>
            <a:off x="4012417"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658</a:t>
            </a:r>
          </a:p>
        </p:txBody>
      </p:sp>
      <p:sp>
        <p:nvSpPr>
          <p:cNvPr id="44" name="ZoneTexte 43">
            <a:extLst>
              <a:ext uri="{FF2B5EF4-FFF2-40B4-BE49-F238E27FC236}">
                <a16:creationId xmlns:a16="http://schemas.microsoft.com/office/drawing/2014/main" id="{61F27438-CA78-01FF-1C20-0D965BD3B0D5}"/>
              </a:ext>
            </a:extLst>
          </p:cNvPr>
          <p:cNvSpPr txBox="1"/>
          <p:nvPr/>
        </p:nvSpPr>
        <p:spPr>
          <a:xfrm>
            <a:off x="5176078" y="2412615"/>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24 %*</a:t>
            </a:r>
          </a:p>
        </p:txBody>
      </p:sp>
      <p:pic>
        <p:nvPicPr>
          <p:cNvPr id="45" name="Image 44">
            <a:extLst>
              <a:ext uri="{FF2B5EF4-FFF2-40B4-BE49-F238E27FC236}">
                <a16:creationId xmlns:a16="http://schemas.microsoft.com/office/drawing/2014/main" id="{53CCD52F-B174-D700-4A9A-7E62EEBE3146}"/>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sp>
        <p:nvSpPr>
          <p:cNvPr id="46" name="ZoneTexte 45">
            <a:extLst>
              <a:ext uri="{FF2B5EF4-FFF2-40B4-BE49-F238E27FC236}">
                <a16:creationId xmlns:a16="http://schemas.microsoft.com/office/drawing/2014/main" id="{19A04160-5446-0917-1031-0DFC96A9D0D1}"/>
              </a:ext>
            </a:extLst>
          </p:cNvPr>
          <p:cNvSpPr txBox="1"/>
          <p:nvPr/>
        </p:nvSpPr>
        <p:spPr>
          <a:xfrm>
            <a:off x="6094306" y="2283885"/>
            <a:ext cx="1226137"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Métier porteur</a:t>
            </a:r>
          </a:p>
        </p:txBody>
      </p:sp>
      <p:pic>
        <p:nvPicPr>
          <p:cNvPr id="48" name="Graphique 47" descr="Porte-documents avec un remplissage uni">
            <a:extLst>
              <a:ext uri="{FF2B5EF4-FFF2-40B4-BE49-F238E27FC236}">
                <a16:creationId xmlns:a16="http://schemas.microsoft.com/office/drawing/2014/main" id="{46D81CC3-E9A8-24E8-C2B2-C5CC9BA30B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
        <p:nvSpPr>
          <p:cNvPr id="2" name="ZoneTexte 1">
            <a:extLst>
              <a:ext uri="{FF2B5EF4-FFF2-40B4-BE49-F238E27FC236}">
                <a16:creationId xmlns:a16="http://schemas.microsoft.com/office/drawing/2014/main" id="{3D22DD7B-C7D2-3094-A6D0-85BD53196216}"/>
              </a:ext>
            </a:extLst>
          </p:cNvPr>
          <p:cNvSpPr txBox="1"/>
          <p:nvPr/>
        </p:nvSpPr>
        <p:spPr>
          <a:xfrm>
            <a:off x="4154664" y="2886253"/>
            <a:ext cx="3796837"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i="1" dirty="0">
                <a:solidFill>
                  <a:schemeClr val="accent4"/>
                </a:solidFill>
                <a:latin typeface="Mont Bold" panose="00000900000000000000" pitchFamily="50" charset="0"/>
              </a:rPr>
              <a:t>*donnée pour l'ensemble des agents de réseau</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E0CCBA-58E5-4AA7-83DC-27608EA0C093}">
  <ds:schemaRefs>
    <ds:schemaRef ds:uri="29a1e0e6-44ab-47ba-9722-0c9699707323"/>
    <ds:schemaRef ds:uri="3da30b74-0715-499a-a603-b463ced55754"/>
    <ds:schemaRef ds:uri="e6023d01-d494-46b0-9708-7a5db728c7e6"/>
    <ds:schemaRef ds:uri="e8147664-7ee9-442d-b0ab-bb4211aebd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e792db-3c04-43f9-9a7b-cf6e2ec22428"/>
    <ds:schemaRef ds:uri="09f03b92-ed2f-4a24-afa0-5f00a7e9f3ea"/>
  </ds:schemaRefs>
</ds:datastoreItem>
</file>

<file path=customXml/itemProps2.xml><?xml version="1.0" encoding="utf-8"?>
<ds:datastoreItem xmlns:ds="http://schemas.openxmlformats.org/officeDocument/2006/customXml" ds:itemID="{080A28BF-E5A1-44E8-9ED3-171C69618308}"/>
</file>

<file path=customXml/itemProps3.xml><?xml version="1.0" encoding="utf-8"?>
<ds:datastoreItem xmlns:ds="http://schemas.openxmlformats.org/officeDocument/2006/customXml" ds:itemID="{D9D7DCE2-29FE-4DB8-BEF9-EABF54856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271</TotalTime>
  <Words>800</Words>
  <Application>Microsoft Office PowerPoint</Application>
  <PresentationFormat>Personnalisé</PresentationFormat>
  <Paragraphs>113</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3</cp:revision>
  <dcterms:created xsi:type="dcterms:W3CDTF">2023-06-06T13:26:51Z</dcterms:created>
  <dcterms:modified xsi:type="dcterms:W3CDTF">2025-01-14T10:34:54Z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