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82" r:id="rId5"/>
    <p:sldId id="273" r:id="rId6"/>
    <p:sldId id="280" r:id="rId7"/>
    <p:sldId id="278" r:id="rId8"/>
    <p:sldId id="287" r:id="rId9"/>
  </p:sldIdLst>
  <p:sldSz cx="7559675" cy="106918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D7B4CD-BDED-3BBB-0060-06EC4486224C}" name="Shabana SAUMTALLY" initials="SS" userId="S::shabana.saumtally@paradoxes-conseil.com::ebcc391e-ace6-4aa6-ac87-021ae92255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851"/>
    <a:srgbClr val="C3E4EB"/>
    <a:srgbClr val="EEF7F5"/>
    <a:srgbClr val="00A89B"/>
    <a:srgbClr val="6CBCAE"/>
    <a:srgbClr val="C73351"/>
    <a:srgbClr val="E2E6E7"/>
    <a:srgbClr val="1C4851"/>
    <a:srgbClr val="EB601B"/>
    <a:srgbClr val="ED6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6EC8A-C94B-4260-8E1A-373C4D451430}" v="2" dt="2025-01-14T10:23:41.07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3186"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BELLOT" userId="ea89b4e8-fe6d-4e9f-8b00-4490851a1e93" providerId="ADAL" clId="{71B4B3FD-71ED-495A-AD6B-EC5350046B1D}"/>
    <pc:docChg chg="undo redo custSel modSld modMainMaster">
      <pc:chgData name="Samuel BELLOT" userId="ea89b4e8-fe6d-4e9f-8b00-4490851a1e93" providerId="ADAL" clId="{71B4B3FD-71ED-495A-AD6B-EC5350046B1D}" dt="2024-12-19T10:53:15.368" v="30"/>
      <pc:docMkLst>
        <pc:docMk/>
      </pc:docMkLst>
      <pc:sldChg chg="modSp mod">
        <pc:chgData name="Samuel BELLOT" userId="ea89b4e8-fe6d-4e9f-8b00-4490851a1e93" providerId="ADAL" clId="{71B4B3FD-71ED-495A-AD6B-EC5350046B1D}" dt="2024-12-19T10:50:43.989" v="9" actId="20577"/>
        <pc:sldMkLst>
          <pc:docMk/>
          <pc:sldMk cId="2521814416" sldId="273"/>
        </pc:sldMkLst>
        <pc:spChg chg="mod">
          <ac:chgData name="Samuel BELLOT" userId="ea89b4e8-fe6d-4e9f-8b00-4490851a1e93" providerId="ADAL" clId="{71B4B3FD-71ED-495A-AD6B-EC5350046B1D}" dt="2024-12-19T10:50:43.989" v="9" actId="20577"/>
          <ac:spMkLst>
            <pc:docMk/>
            <pc:sldMk cId="2521814416" sldId="273"/>
            <ac:spMk id="6" creationId="{2EB1A7D7-ACB4-DA6A-B95C-C4A8420589CB}"/>
          </ac:spMkLst>
        </pc:spChg>
      </pc:sldChg>
      <pc:sldChg chg="modSp mod">
        <pc:chgData name="Samuel BELLOT" userId="ea89b4e8-fe6d-4e9f-8b00-4490851a1e93" providerId="ADAL" clId="{71B4B3FD-71ED-495A-AD6B-EC5350046B1D}" dt="2024-12-19T10:53:15.368" v="30"/>
        <pc:sldMkLst>
          <pc:docMk/>
          <pc:sldMk cId="2985587182" sldId="278"/>
        </pc:sldMkLst>
        <pc:spChg chg="mod">
          <ac:chgData name="Samuel BELLOT" userId="ea89b4e8-fe6d-4e9f-8b00-4490851a1e93" providerId="ADAL" clId="{71B4B3FD-71ED-495A-AD6B-EC5350046B1D}" dt="2024-12-19T10:53:15.368" v="30"/>
          <ac:spMkLst>
            <pc:docMk/>
            <pc:sldMk cId="2985587182" sldId="278"/>
            <ac:spMk id="5" creationId="{BE6DD7F7-A849-F279-E668-EDA016DC6796}"/>
          </ac:spMkLst>
        </pc:spChg>
      </pc:sldChg>
      <pc:sldChg chg="modSp mod">
        <pc:chgData name="Samuel BELLOT" userId="ea89b4e8-fe6d-4e9f-8b00-4490851a1e93" providerId="ADAL" clId="{71B4B3FD-71ED-495A-AD6B-EC5350046B1D}" dt="2024-12-19T10:51:54.925" v="17" actId="20577"/>
        <pc:sldMkLst>
          <pc:docMk/>
          <pc:sldMk cId="1909979533" sldId="280"/>
        </pc:sldMkLst>
        <pc:spChg chg="mod">
          <ac:chgData name="Samuel BELLOT" userId="ea89b4e8-fe6d-4e9f-8b00-4490851a1e93" providerId="ADAL" clId="{71B4B3FD-71ED-495A-AD6B-EC5350046B1D}" dt="2024-12-19T10:51:11.207" v="14"/>
          <ac:spMkLst>
            <pc:docMk/>
            <pc:sldMk cId="1909979533" sldId="280"/>
            <ac:spMk id="9" creationId="{4E3B903E-A49C-9CD1-8B55-8B74AB4140CD}"/>
          </ac:spMkLst>
        </pc:spChg>
        <pc:spChg chg="mod">
          <ac:chgData name="Samuel BELLOT" userId="ea89b4e8-fe6d-4e9f-8b00-4490851a1e93" providerId="ADAL" clId="{71B4B3FD-71ED-495A-AD6B-EC5350046B1D}" dt="2024-12-19T10:51:54.925" v="17" actId="20577"/>
          <ac:spMkLst>
            <pc:docMk/>
            <pc:sldMk cId="1909979533" sldId="280"/>
            <ac:spMk id="17" creationId="{F7A681A2-87A4-4809-BC82-D849DD381FBE}"/>
          </ac:spMkLst>
        </pc:spChg>
      </pc:sldChg>
      <pc:sldMasterChg chg="modSldLayout">
        <pc:chgData name="Samuel BELLOT" userId="ea89b4e8-fe6d-4e9f-8b00-4490851a1e93" providerId="ADAL" clId="{71B4B3FD-71ED-495A-AD6B-EC5350046B1D}" dt="2024-12-19T10:50:14.422" v="1" actId="6549"/>
        <pc:sldMasterMkLst>
          <pc:docMk/>
          <pc:sldMasterMk cId="497714275" sldId="2147483648"/>
        </pc:sldMasterMkLst>
        <pc:sldLayoutChg chg="modSp mod">
          <pc:chgData name="Samuel BELLOT" userId="ea89b4e8-fe6d-4e9f-8b00-4490851a1e93" providerId="ADAL" clId="{71B4B3FD-71ED-495A-AD6B-EC5350046B1D}" dt="2024-12-19T10:50:14.422" v="1" actId="6549"/>
          <pc:sldLayoutMkLst>
            <pc:docMk/>
            <pc:sldMasterMk cId="497714275" sldId="2147483648"/>
            <pc:sldLayoutMk cId="935728955" sldId="2147483654"/>
          </pc:sldLayoutMkLst>
          <pc:spChg chg="mod">
            <ac:chgData name="Samuel BELLOT" userId="ea89b4e8-fe6d-4e9f-8b00-4490851a1e93" providerId="ADAL" clId="{71B4B3FD-71ED-495A-AD6B-EC5350046B1D}" dt="2024-12-19T10:50:14.422" v="1" actId="6549"/>
            <ac:spMkLst>
              <pc:docMk/>
              <pc:sldMasterMk cId="497714275" sldId="2147483648"/>
              <pc:sldLayoutMk cId="935728955" sldId="2147483654"/>
              <ac:spMk id="29" creationId="{284BC5E5-D948-DE4B-5D7E-8D92F990F40B}"/>
            </ac:spMkLst>
          </pc:spChg>
        </pc:sldLayoutChg>
      </pc:sldMasterChg>
    </pc:docChg>
  </pc:docChgLst>
  <pc:docChgLst>
    <pc:chgData name="Erwann TISON" userId="908daaff-3091-4ef0-8315-94952acb7697" providerId="ADAL" clId="{32C6EC8A-C94B-4260-8E1A-373C4D451430}"/>
    <pc:docChg chg="custSel modSld modMainMaster">
      <pc:chgData name="Erwann TISON" userId="908daaff-3091-4ef0-8315-94952acb7697" providerId="ADAL" clId="{32C6EC8A-C94B-4260-8E1A-373C4D451430}" dt="2025-02-11T17:12:23.627" v="18" actId="167"/>
      <pc:docMkLst>
        <pc:docMk/>
      </pc:docMkLst>
      <pc:sldChg chg="delSp modSp mod">
        <pc:chgData name="Erwann TISON" userId="908daaff-3091-4ef0-8315-94952acb7697" providerId="ADAL" clId="{32C6EC8A-C94B-4260-8E1A-373C4D451430}" dt="2025-01-14T10:24:21.346" v="16" actId="1076"/>
        <pc:sldMkLst>
          <pc:docMk/>
          <pc:sldMk cId="2521814416" sldId="273"/>
        </pc:sldMkLst>
        <pc:spChg chg="mod">
          <ac:chgData name="Erwann TISON" userId="908daaff-3091-4ef0-8315-94952acb7697" providerId="ADAL" clId="{32C6EC8A-C94B-4260-8E1A-373C4D451430}" dt="2025-01-14T10:24:21.346" v="16" actId="1076"/>
          <ac:spMkLst>
            <pc:docMk/>
            <pc:sldMk cId="2521814416" sldId="273"/>
            <ac:spMk id="36" creationId="{7DC9DCFC-A1B2-F159-AA2D-8D5039E7A70B}"/>
          </ac:spMkLst>
        </pc:spChg>
        <pc:spChg chg="mod">
          <ac:chgData name="Erwann TISON" userId="908daaff-3091-4ef0-8315-94952acb7697" providerId="ADAL" clId="{32C6EC8A-C94B-4260-8E1A-373C4D451430}" dt="2025-01-14T10:24:13.912" v="14" actId="14100"/>
          <ac:spMkLst>
            <pc:docMk/>
            <pc:sldMk cId="2521814416" sldId="273"/>
            <ac:spMk id="38" creationId="{1087F353-14B3-1BF6-7346-93071001746F}"/>
          </ac:spMkLst>
        </pc:spChg>
      </pc:sldChg>
      <pc:sldChg chg="addSp modSp mod">
        <pc:chgData name="Erwann TISON" userId="908daaff-3091-4ef0-8315-94952acb7697" providerId="ADAL" clId="{32C6EC8A-C94B-4260-8E1A-373C4D451430}" dt="2025-01-14T10:24:04.583" v="12" actId="1076"/>
        <pc:sldMkLst>
          <pc:docMk/>
          <pc:sldMk cId="87585754" sldId="282"/>
        </pc:sldMkLst>
        <pc:spChg chg="add mod">
          <ac:chgData name="Erwann TISON" userId="908daaff-3091-4ef0-8315-94952acb7697" providerId="ADAL" clId="{32C6EC8A-C94B-4260-8E1A-373C4D451430}" dt="2025-01-14T10:23:35.589" v="1" actId="1076"/>
          <ac:spMkLst>
            <pc:docMk/>
            <pc:sldMk cId="87585754" sldId="282"/>
            <ac:spMk id="2" creationId="{D5DCFEF3-F6B2-6E0B-F271-365847F9798A}"/>
          </ac:spMkLst>
        </pc:spChg>
        <pc:spChg chg="add mod">
          <ac:chgData name="Erwann TISON" userId="908daaff-3091-4ef0-8315-94952acb7697" providerId="ADAL" clId="{32C6EC8A-C94B-4260-8E1A-373C4D451430}" dt="2025-01-14T10:24:04.583" v="12" actId="1076"/>
          <ac:spMkLst>
            <pc:docMk/>
            <pc:sldMk cId="87585754" sldId="282"/>
            <ac:spMk id="3" creationId="{65A0C9FF-ADD3-44C2-7027-6F55828B7609}"/>
          </ac:spMkLst>
        </pc:spChg>
      </pc:sldChg>
      <pc:sldMasterChg chg="modSldLayout">
        <pc:chgData name="Erwann TISON" userId="908daaff-3091-4ef0-8315-94952acb7697" providerId="ADAL" clId="{32C6EC8A-C94B-4260-8E1A-373C4D451430}" dt="2025-02-11T17:12:23.627" v="18" actId="167"/>
        <pc:sldMasterMkLst>
          <pc:docMk/>
          <pc:sldMasterMk cId="497714275" sldId="2147483648"/>
        </pc:sldMasterMkLst>
        <pc:sldLayoutChg chg="modSp mod">
          <pc:chgData name="Erwann TISON" userId="908daaff-3091-4ef0-8315-94952acb7697" providerId="ADAL" clId="{32C6EC8A-C94B-4260-8E1A-373C4D451430}" dt="2025-02-11T17:12:23.627" v="18" actId="167"/>
          <pc:sldLayoutMkLst>
            <pc:docMk/>
            <pc:sldMasterMk cId="497714275" sldId="2147483648"/>
            <pc:sldLayoutMk cId="935728955" sldId="2147483654"/>
          </pc:sldLayoutMkLst>
          <pc:picChg chg="ord">
            <ac:chgData name="Erwann TISON" userId="908daaff-3091-4ef0-8315-94952acb7697" providerId="ADAL" clId="{32C6EC8A-C94B-4260-8E1A-373C4D451430}" dt="2025-02-11T17:12:23.627" v="18" actId="167"/>
            <ac:picMkLst>
              <pc:docMk/>
              <pc:sldMasterMk cId="497714275" sldId="2147483648"/>
              <pc:sldLayoutMk cId="935728955" sldId="2147483654"/>
              <ac:picMk id="5" creationId="{17708871-9584-EE1A-978E-0BCD691DC8F2}"/>
            </ac:picMkLst>
          </pc:picChg>
          <pc:picChg chg="ord">
            <ac:chgData name="Erwann TISON" userId="908daaff-3091-4ef0-8315-94952acb7697" providerId="ADAL" clId="{32C6EC8A-C94B-4260-8E1A-373C4D451430}" dt="2025-02-11T17:04:16.703" v="17" actId="167"/>
            <ac:picMkLst>
              <pc:docMk/>
              <pc:sldMasterMk cId="497714275" sldId="2147483648"/>
              <pc:sldLayoutMk cId="935728955" sldId="2147483654"/>
              <ac:picMk id="13" creationId="{731FB8CB-6045-8D5A-CB6F-F3BF666145F7}"/>
            </ac:picMkLst>
          </pc:picChg>
        </pc:sldLayoutChg>
      </pc:sldMasterChg>
    </pc:docChg>
  </pc:docChgLst>
  <pc:docChgLst>
    <pc:chgData name="Erwann TISON" userId="908daaff-3091-4ef0-8315-94952acb7697" providerId="ADAL" clId="{685E0D58-6068-4F2A-A1EE-5882B321ACF7}"/>
    <pc:docChg chg="custSel modSld modMainMaster">
      <pc:chgData name="Erwann TISON" userId="908daaff-3091-4ef0-8315-94952acb7697" providerId="ADAL" clId="{685E0D58-6068-4F2A-A1EE-5882B321ACF7}" dt="2024-12-20T10:00:00.334" v="20" actId="1076"/>
      <pc:docMkLst>
        <pc:docMk/>
      </pc:docMkLst>
      <pc:sldChg chg="delSp modSp mod">
        <pc:chgData name="Erwann TISON" userId="908daaff-3091-4ef0-8315-94952acb7697" providerId="ADAL" clId="{685E0D58-6068-4F2A-A1EE-5882B321ACF7}" dt="2024-12-20T09:58:44.378" v="8" actId="1076"/>
        <pc:sldMkLst>
          <pc:docMk/>
          <pc:sldMk cId="2521814416" sldId="273"/>
        </pc:sldMkLst>
        <pc:spChg chg="mod">
          <ac:chgData name="Erwann TISON" userId="908daaff-3091-4ef0-8315-94952acb7697" providerId="ADAL" clId="{685E0D58-6068-4F2A-A1EE-5882B321ACF7}" dt="2024-12-20T09:58:41.297" v="7" actId="1076"/>
          <ac:spMkLst>
            <pc:docMk/>
            <pc:sldMk cId="2521814416" sldId="273"/>
            <ac:spMk id="33" creationId="{05A45BEA-1C1E-9B8B-A251-51ED8B68A231}"/>
          </ac:spMkLst>
        </pc:spChg>
        <pc:spChg chg="mod">
          <ac:chgData name="Erwann TISON" userId="908daaff-3091-4ef0-8315-94952acb7697" providerId="ADAL" clId="{685E0D58-6068-4F2A-A1EE-5882B321ACF7}" dt="2024-12-20T09:58:44.378" v="8" actId="1076"/>
          <ac:spMkLst>
            <pc:docMk/>
            <pc:sldMk cId="2521814416" sldId="273"/>
            <ac:spMk id="36" creationId="{7DC9DCFC-A1B2-F159-AA2D-8D5039E7A70B}"/>
          </ac:spMkLst>
        </pc:spChg>
      </pc:sldChg>
      <pc:sldChg chg="modSp mod">
        <pc:chgData name="Erwann TISON" userId="908daaff-3091-4ef0-8315-94952acb7697" providerId="ADAL" clId="{685E0D58-6068-4F2A-A1EE-5882B321ACF7}" dt="2024-12-20T09:59:31.651" v="18" actId="1076"/>
        <pc:sldMkLst>
          <pc:docMk/>
          <pc:sldMk cId="1909979533" sldId="280"/>
        </pc:sldMkLst>
        <pc:spChg chg="mod">
          <ac:chgData name="Erwann TISON" userId="908daaff-3091-4ef0-8315-94952acb7697" providerId="ADAL" clId="{685E0D58-6068-4F2A-A1EE-5882B321ACF7}" dt="2024-12-20T09:59:26.578" v="17" actId="1076"/>
          <ac:spMkLst>
            <pc:docMk/>
            <pc:sldMk cId="1909979533" sldId="280"/>
            <ac:spMk id="12" creationId="{CA809DF3-BA85-6899-B1D6-94B7157B1B9D}"/>
          </ac:spMkLst>
        </pc:spChg>
        <pc:spChg chg="mod">
          <ac:chgData name="Erwann TISON" userId="908daaff-3091-4ef0-8315-94952acb7697" providerId="ADAL" clId="{685E0D58-6068-4F2A-A1EE-5882B321ACF7}" dt="2024-12-20T09:59:19.208" v="16" actId="1076"/>
          <ac:spMkLst>
            <pc:docMk/>
            <pc:sldMk cId="1909979533" sldId="280"/>
            <ac:spMk id="13" creationId="{87E630ED-2136-8DB6-B8B5-81A17162D978}"/>
          </ac:spMkLst>
        </pc:spChg>
        <pc:spChg chg="mod">
          <ac:chgData name="Erwann TISON" userId="908daaff-3091-4ef0-8315-94952acb7697" providerId="ADAL" clId="{685E0D58-6068-4F2A-A1EE-5882B321ACF7}" dt="2024-12-20T09:59:11.436" v="14" actId="1076"/>
          <ac:spMkLst>
            <pc:docMk/>
            <pc:sldMk cId="1909979533" sldId="280"/>
            <ac:spMk id="16" creationId="{CB18EE73-9EA1-909E-094D-301577529B2F}"/>
          </ac:spMkLst>
        </pc:spChg>
        <pc:spChg chg="mod">
          <ac:chgData name="Erwann TISON" userId="908daaff-3091-4ef0-8315-94952acb7697" providerId="ADAL" clId="{685E0D58-6068-4F2A-A1EE-5882B321ACF7}" dt="2024-12-20T09:59:06.131" v="13" actId="1076"/>
          <ac:spMkLst>
            <pc:docMk/>
            <pc:sldMk cId="1909979533" sldId="280"/>
            <ac:spMk id="17" creationId="{F7A681A2-87A4-4809-BC82-D849DD381FBE}"/>
          </ac:spMkLst>
        </pc:spChg>
        <pc:grpChg chg="mod">
          <ac:chgData name="Erwann TISON" userId="908daaff-3091-4ef0-8315-94952acb7697" providerId="ADAL" clId="{685E0D58-6068-4F2A-A1EE-5882B321ACF7}" dt="2024-12-20T09:58:50.901" v="9" actId="1076"/>
          <ac:grpSpMkLst>
            <pc:docMk/>
            <pc:sldMk cId="1909979533" sldId="280"/>
            <ac:grpSpMk id="19" creationId="{2A575140-ED73-F141-2527-B7220FF2F0ED}"/>
          </ac:grpSpMkLst>
        </pc:grpChg>
        <pc:cxnChg chg="mod">
          <ac:chgData name="Erwann TISON" userId="908daaff-3091-4ef0-8315-94952acb7697" providerId="ADAL" clId="{685E0D58-6068-4F2A-A1EE-5882B321ACF7}" dt="2024-12-20T09:59:31.651" v="18" actId="1076"/>
          <ac:cxnSpMkLst>
            <pc:docMk/>
            <pc:sldMk cId="1909979533" sldId="280"/>
            <ac:cxnSpMk id="10" creationId="{773B7429-2A7F-8C6D-653F-113EC2BEAD83}"/>
          </ac:cxnSpMkLst>
        </pc:cxnChg>
        <pc:cxnChg chg="mod">
          <ac:chgData name="Erwann TISON" userId="908daaff-3091-4ef0-8315-94952acb7697" providerId="ADAL" clId="{685E0D58-6068-4F2A-A1EE-5882B321ACF7}" dt="2024-12-20T09:59:15.176" v="15" actId="1076"/>
          <ac:cxnSpMkLst>
            <pc:docMk/>
            <pc:sldMk cId="1909979533" sldId="280"/>
            <ac:cxnSpMk id="14" creationId="{50151ECB-A560-3DBA-A69A-79DBF04503C5}"/>
          </ac:cxnSpMkLst>
        </pc:cxnChg>
        <pc:cxnChg chg="mod">
          <ac:chgData name="Erwann TISON" userId="908daaff-3091-4ef0-8315-94952acb7697" providerId="ADAL" clId="{685E0D58-6068-4F2A-A1EE-5882B321ACF7}" dt="2024-12-20T09:59:00.108" v="11" actId="1076"/>
          <ac:cxnSpMkLst>
            <pc:docMk/>
            <pc:sldMk cId="1909979533" sldId="280"/>
            <ac:cxnSpMk id="18" creationId="{747DAE4C-414B-3DDF-1484-6B4AA58A97B6}"/>
          </ac:cxnSpMkLst>
        </pc:cxnChg>
      </pc:sldChg>
      <pc:sldChg chg="modSp mod">
        <pc:chgData name="Erwann TISON" userId="908daaff-3091-4ef0-8315-94952acb7697" providerId="ADAL" clId="{685E0D58-6068-4F2A-A1EE-5882B321ACF7}" dt="2024-12-20T10:00:00.334" v="20" actId="1076"/>
        <pc:sldMkLst>
          <pc:docMk/>
          <pc:sldMk cId="101622020" sldId="287"/>
        </pc:sldMkLst>
        <pc:spChg chg="mod">
          <ac:chgData name="Erwann TISON" userId="908daaff-3091-4ef0-8315-94952acb7697" providerId="ADAL" clId="{685E0D58-6068-4F2A-A1EE-5882B321ACF7}" dt="2024-12-20T09:59:55.987" v="19" actId="1076"/>
          <ac:spMkLst>
            <pc:docMk/>
            <pc:sldMk cId="101622020" sldId="287"/>
            <ac:spMk id="11" creationId="{E5887BF4-2699-B2CD-BF59-63C2DCA49B41}"/>
          </ac:spMkLst>
        </pc:spChg>
        <pc:spChg chg="mod">
          <ac:chgData name="Erwann TISON" userId="908daaff-3091-4ef0-8315-94952acb7697" providerId="ADAL" clId="{685E0D58-6068-4F2A-A1EE-5882B321ACF7}" dt="2024-12-20T10:00:00.334" v="20" actId="1076"/>
          <ac:spMkLst>
            <pc:docMk/>
            <pc:sldMk cId="101622020" sldId="287"/>
            <ac:spMk id="18" creationId="{5DEBC28D-7828-CD19-3F90-80AC11FA8D50}"/>
          </ac:spMkLst>
        </pc:spChg>
      </pc:sldChg>
      <pc:sldMasterChg chg="modSldLayout">
        <pc:chgData name="Erwann TISON" userId="908daaff-3091-4ef0-8315-94952acb7697" providerId="ADAL" clId="{685E0D58-6068-4F2A-A1EE-5882B321ACF7}" dt="2024-12-20T09:58:19.497" v="3" actId="167"/>
        <pc:sldMasterMkLst>
          <pc:docMk/>
          <pc:sldMasterMk cId="497714275" sldId="2147483648"/>
        </pc:sldMasterMkLst>
        <pc:sldLayoutChg chg="modSp mod">
          <pc:chgData name="Erwann TISON" userId="908daaff-3091-4ef0-8315-94952acb7697" providerId="ADAL" clId="{685E0D58-6068-4F2A-A1EE-5882B321ACF7}" dt="2024-12-20T09:58:19.497" v="3" actId="167"/>
          <pc:sldLayoutMkLst>
            <pc:docMk/>
            <pc:sldMasterMk cId="497714275" sldId="2147483648"/>
            <pc:sldLayoutMk cId="935728955" sldId="2147483654"/>
          </pc:sldLayoutMkLst>
          <pc:picChg chg="mod ord">
            <ac:chgData name="Erwann TISON" userId="908daaff-3091-4ef0-8315-94952acb7697" providerId="ADAL" clId="{685E0D58-6068-4F2A-A1EE-5882B321ACF7}" dt="2024-12-20T09:58:19.497" v="3" actId="167"/>
            <ac:picMkLst>
              <pc:docMk/>
              <pc:sldMasterMk cId="497714275" sldId="2147483648"/>
              <pc:sldLayoutMk cId="935728955" sldId="2147483654"/>
              <ac:picMk id="5" creationId="{17708871-9584-EE1A-978E-0BCD691DC8F2}"/>
            </ac:picMkLst>
          </pc:picChg>
          <pc:picChg chg="ord">
            <ac:chgData name="Erwann TISON" userId="908daaff-3091-4ef0-8315-94952acb7697" providerId="ADAL" clId="{685E0D58-6068-4F2A-A1EE-5882B321ACF7}" dt="2024-12-20T09:57:31.598" v="0" actId="167"/>
            <ac:picMkLst>
              <pc:docMk/>
              <pc:sldMasterMk cId="497714275" sldId="2147483648"/>
              <pc:sldLayoutMk cId="935728955" sldId="2147483654"/>
              <ac:picMk id="13" creationId="{731FB8CB-6045-8D5A-CB6F-F3BF666145F7}"/>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48FDAF6-73EE-B549-9E71-04E53966F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026447C-4592-739F-947B-2309007FF4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144627-CC16-4A1C-BAD9-856E6D1F4025}" type="datetimeFigureOut">
              <a:rPr lang="fr-FR" smtClean="0"/>
              <a:t>11/02/2025</a:t>
            </a:fld>
            <a:endParaRPr lang="fr-FR"/>
          </a:p>
        </p:txBody>
      </p:sp>
      <p:sp>
        <p:nvSpPr>
          <p:cNvPr id="4" name="Espace réservé du pied de page 3">
            <a:extLst>
              <a:ext uri="{FF2B5EF4-FFF2-40B4-BE49-F238E27FC236}">
                <a16:creationId xmlns:a16="http://schemas.microsoft.com/office/drawing/2014/main" id="{E0C48254-400C-21F9-2F1D-FA113CC795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C848A38-3FA5-1713-4384-B1D6ED3B23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4EB5B0-1153-4EF3-9804-B7F53B77C376}" type="slidenum">
              <a:rPr lang="fr-FR" smtClean="0"/>
              <a:t>‹N°›</a:t>
            </a:fld>
            <a:endParaRPr lang="fr-FR"/>
          </a:p>
        </p:txBody>
      </p:sp>
    </p:spTree>
    <p:extLst>
      <p:ext uri="{BB962C8B-B14F-4D97-AF65-F5344CB8AC3E}">
        <p14:creationId xmlns:p14="http://schemas.microsoft.com/office/powerpoint/2010/main" val="4269569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22596-5793-2B4C-B65E-B9176A793B41}" type="datetimeFigureOut">
              <a:rPr lang="fr-FR" smtClean="0"/>
              <a:t>11/02/2025</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DBF08-E369-824B-B617-E7C58423AB0B}" type="slidenum">
              <a:rPr lang="fr-FR" smtClean="0"/>
              <a:t>‹N°›</a:t>
            </a:fld>
            <a:endParaRPr lang="fr-FR"/>
          </a:p>
        </p:txBody>
      </p:sp>
    </p:spTree>
    <p:extLst>
      <p:ext uri="{BB962C8B-B14F-4D97-AF65-F5344CB8AC3E}">
        <p14:creationId xmlns:p14="http://schemas.microsoft.com/office/powerpoint/2010/main" val="188765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238040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100765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age de garde avec photo">
    <p:spTree>
      <p:nvGrpSpPr>
        <p:cNvPr id="1" name=""/>
        <p:cNvGrpSpPr/>
        <p:nvPr/>
      </p:nvGrpSpPr>
      <p:grpSpPr>
        <a:xfrm>
          <a:off x="0" y="0"/>
          <a:ext cx="0" cy="0"/>
          <a:chOff x="0" y="0"/>
          <a:chExt cx="0" cy="0"/>
        </a:xfrm>
      </p:grpSpPr>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2"/>
          <a:srcRect l="1940" t="1302" r="2128" b="1615"/>
          <a:stretch/>
        </p:blipFill>
        <p:spPr>
          <a:xfrm>
            <a:off x="-34143" y="-1"/>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2024</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cxnSp>
        <p:nvCxnSpPr>
          <p:cNvPr id="4" name="Connecteur droit 3">
            <a:extLst>
              <a:ext uri="{FF2B5EF4-FFF2-40B4-BE49-F238E27FC236}">
                <a16:creationId xmlns:a16="http://schemas.microsoft.com/office/drawing/2014/main" id="{38036F3E-F40C-EE4A-9A73-6D26AB937C8D}"/>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4"/>
          <a:stretch>
            <a:fillRect/>
          </a:stretch>
        </p:blipFill>
        <p:spPr>
          <a:xfrm>
            <a:off x="657134" y="449270"/>
            <a:ext cx="469900" cy="508000"/>
          </a:xfrm>
          <a:prstGeom prst="rect">
            <a:avLst/>
          </a:prstGeom>
        </p:spPr>
      </p:pic>
    </p:spTree>
    <p:extLst>
      <p:ext uri="{BB962C8B-B14F-4D97-AF65-F5344CB8AC3E}">
        <p14:creationId xmlns:p14="http://schemas.microsoft.com/office/powerpoint/2010/main" val="2157908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3" name="Espace réservé du texte 17">
            <a:extLst>
              <a:ext uri="{FF2B5EF4-FFF2-40B4-BE49-F238E27FC236}">
                <a16:creationId xmlns:a16="http://schemas.microsoft.com/office/drawing/2014/main" id="{BF6943AC-1DE5-C6FA-C200-F900DEA1E0F3}"/>
              </a:ext>
            </a:extLst>
          </p:cNvPr>
          <p:cNvSpPr>
            <a:spLocks noGrp="1"/>
          </p:cNvSpPr>
          <p:nvPr>
            <p:ph type="body" sz="quarter" idx="46"/>
          </p:nvPr>
        </p:nvSpPr>
        <p:spPr>
          <a:xfrm>
            <a:off x="2876671"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498A65C5-595E-0A0F-5A25-47847DEDF3F0}"/>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354EB802-27A8-B8B6-8F58-C7FE2ABA44D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6D5AAEA8-199C-142A-E230-415CF5C609B2}"/>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FE31E026-7521-339A-2FA6-D59413CF0ED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45406428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5" name="Espace réservé du texte 17">
            <a:extLst>
              <a:ext uri="{FF2B5EF4-FFF2-40B4-BE49-F238E27FC236}">
                <a16:creationId xmlns:a16="http://schemas.microsoft.com/office/drawing/2014/main" id="{65C9337E-75A7-FD49-EEDB-8BED94CA848D}"/>
              </a:ext>
            </a:extLst>
          </p:cNvPr>
          <p:cNvSpPr>
            <a:spLocks noGrp="1"/>
          </p:cNvSpPr>
          <p:nvPr>
            <p:ph type="body" sz="quarter" idx="46"/>
          </p:nvPr>
        </p:nvSpPr>
        <p:spPr>
          <a:xfrm>
            <a:off x="2869378"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6" name="Espace réservé du numéro de diapositive 6">
            <a:extLst>
              <a:ext uri="{FF2B5EF4-FFF2-40B4-BE49-F238E27FC236}">
                <a16:creationId xmlns:a16="http://schemas.microsoft.com/office/drawing/2014/main" id="{EF747B44-9835-7528-02FA-1731D1C48E3D}"/>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9" name="Connecteur droit 18">
            <a:extLst>
              <a:ext uri="{FF2B5EF4-FFF2-40B4-BE49-F238E27FC236}">
                <a16:creationId xmlns:a16="http://schemas.microsoft.com/office/drawing/2014/main" id="{9AB650C6-B57B-68A1-75F1-928236422DC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61DB20E4-8ADC-0330-A8B8-85B3D1CAECA3}"/>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F8B75E2D-BB5A-720B-4220-3AD38DDD59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5564007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6" name="Espace réservé du texte 17">
            <a:extLst>
              <a:ext uri="{FF2B5EF4-FFF2-40B4-BE49-F238E27FC236}">
                <a16:creationId xmlns:a16="http://schemas.microsoft.com/office/drawing/2014/main" id="{9A7DFCDB-BC4C-0231-D13D-3C6671C47F33}"/>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9" name="Espace réservé du numéro de diapositive 6">
            <a:extLst>
              <a:ext uri="{FF2B5EF4-FFF2-40B4-BE49-F238E27FC236}">
                <a16:creationId xmlns:a16="http://schemas.microsoft.com/office/drawing/2014/main" id="{BED97A25-4387-B1BE-EA7B-B42D0427743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0" name="Connecteur droit 9">
            <a:extLst>
              <a:ext uri="{FF2B5EF4-FFF2-40B4-BE49-F238E27FC236}">
                <a16:creationId xmlns:a16="http://schemas.microsoft.com/office/drawing/2014/main" id="{DEE2E0F0-7A54-D3A3-5EAD-0C081F29901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4E580E1F-AEE2-C0DE-103F-89CAAEA3C91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3" name="Image 22" descr="Une image contenant Police, texte, Graphique, capture d’écran&#10;&#10;Description générée automatiquement">
            <a:extLst>
              <a:ext uri="{FF2B5EF4-FFF2-40B4-BE49-F238E27FC236}">
                <a16:creationId xmlns:a16="http://schemas.microsoft.com/office/drawing/2014/main" id="{F742162D-9BA4-26EB-8EA5-FBBEE878910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72027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sp>
        <p:nvSpPr>
          <p:cNvPr id="12" name="Espace réservé du texte 17">
            <a:extLst>
              <a:ext uri="{FF2B5EF4-FFF2-40B4-BE49-F238E27FC236}">
                <a16:creationId xmlns:a16="http://schemas.microsoft.com/office/drawing/2014/main" id="{5000C013-8557-4048-2C15-E67614D2B29B}"/>
              </a:ext>
            </a:extLst>
          </p:cNvPr>
          <p:cNvSpPr>
            <a:spLocks noGrp="1"/>
          </p:cNvSpPr>
          <p:nvPr>
            <p:ph type="body" sz="quarter" idx="49"/>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5" name="Espace réservé du numéro de diapositive 6">
            <a:extLst>
              <a:ext uri="{FF2B5EF4-FFF2-40B4-BE49-F238E27FC236}">
                <a16:creationId xmlns:a16="http://schemas.microsoft.com/office/drawing/2014/main" id="{AAA9B9AE-35E3-7F66-25FD-5335ECFE630F}"/>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71981EBB-F113-B72D-62B6-02B7F8316143}"/>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B3A13EEB-6273-40F3-6D64-226A11BF3B99}"/>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455AA41F-5698-F9CC-0992-02778ACB06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445155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43311"/>
            <a:ext cx="7606610" cy="10729865"/>
          </a:xfrm>
          <a:prstGeom prst="rect">
            <a:avLst/>
          </a:prstGeom>
        </p:spPr>
      </p:pic>
      <p:sp>
        <p:nvSpPr>
          <p:cNvPr id="12" name="Rectangle 11">
            <a:extLst>
              <a:ext uri="{FF2B5EF4-FFF2-40B4-BE49-F238E27FC236}">
                <a16:creationId xmlns:a16="http://schemas.microsoft.com/office/drawing/2014/main" id="{F497AE04-F03B-69EA-B161-DDC0C801BA2B}"/>
              </a:ext>
            </a:extLst>
          </p:cNvPr>
          <p:cNvSpPr/>
          <p:nvPr userDrawn="1"/>
        </p:nvSpPr>
        <p:spPr>
          <a:xfrm>
            <a:off x="662493" y="993758"/>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4" name="Rectangle 23">
            <a:extLst>
              <a:ext uri="{FF2B5EF4-FFF2-40B4-BE49-F238E27FC236}">
                <a16:creationId xmlns:a16="http://schemas.microsoft.com/office/drawing/2014/main" id="{665E8969-B78F-F63B-8B13-80FC1B0C3A4D}"/>
              </a:ext>
            </a:extLst>
          </p:cNvPr>
          <p:cNvSpPr/>
          <p:nvPr userDrawn="1"/>
        </p:nvSpPr>
        <p:spPr>
          <a:xfrm>
            <a:off x="686721" y="2356096"/>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3" name="Rectangle 42">
            <a:extLst>
              <a:ext uri="{FF2B5EF4-FFF2-40B4-BE49-F238E27FC236}">
                <a16:creationId xmlns:a16="http://schemas.microsoft.com/office/drawing/2014/main" id="{947992A4-FE62-6198-41D4-1EF30E6C909F}"/>
              </a:ext>
            </a:extLst>
          </p:cNvPr>
          <p:cNvSpPr/>
          <p:nvPr userDrawn="1"/>
        </p:nvSpPr>
        <p:spPr>
          <a:xfrm>
            <a:off x="682557" y="5202976"/>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56586" y="227040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cxnSp>
        <p:nvCxnSpPr>
          <p:cNvPr id="31" name="Connecteur droit 30">
            <a:extLst>
              <a:ext uri="{FF2B5EF4-FFF2-40B4-BE49-F238E27FC236}">
                <a16:creationId xmlns:a16="http://schemas.microsoft.com/office/drawing/2014/main" id="{6684AB5C-4A3E-6FDE-5A3A-22BE0DCC8751}"/>
              </a:ext>
            </a:extLst>
          </p:cNvPr>
          <p:cNvCxnSpPr>
            <a:cxnSpLocks/>
          </p:cNvCxnSpPr>
          <p:nvPr userDrawn="1"/>
        </p:nvCxnSpPr>
        <p:spPr>
          <a:xfrm>
            <a:off x="677977" y="5117306"/>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9CB6658-B172-8925-0E8F-2B1C93ECB9D5}"/>
              </a:ext>
            </a:extLst>
          </p:cNvPr>
          <p:cNvSpPr/>
          <p:nvPr userDrawn="1"/>
        </p:nvSpPr>
        <p:spPr>
          <a:xfrm>
            <a:off x="644255" y="7384282"/>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6" name="Connecteur droit 5">
            <a:extLst>
              <a:ext uri="{FF2B5EF4-FFF2-40B4-BE49-F238E27FC236}">
                <a16:creationId xmlns:a16="http://schemas.microsoft.com/office/drawing/2014/main" id="{7A44592C-471E-8366-469B-45D71741135B}"/>
              </a:ext>
            </a:extLst>
          </p:cNvPr>
          <p:cNvCxnSpPr>
            <a:cxnSpLocks/>
          </p:cNvCxnSpPr>
          <p:nvPr userDrawn="1"/>
        </p:nvCxnSpPr>
        <p:spPr>
          <a:xfrm>
            <a:off x="686721" y="7235202"/>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16" name="Espace réservé du texte 17">
            <a:extLst>
              <a:ext uri="{FF2B5EF4-FFF2-40B4-BE49-F238E27FC236}">
                <a16:creationId xmlns:a16="http://schemas.microsoft.com/office/drawing/2014/main" id="{D7664A86-9C04-4C11-FEE8-14582B13C03B}"/>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7" name="Espace réservé du numéro de diapositive 6">
            <a:extLst>
              <a:ext uri="{FF2B5EF4-FFF2-40B4-BE49-F238E27FC236}">
                <a16:creationId xmlns:a16="http://schemas.microsoft.com/office/drawing/2014/main" id="{E6E987C1-91D0-CB25-D3F2-E07DBD0215D2}"/>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8" name="Connecteur droit 17">
            <a:extLst>
              <a:ext uri="{FF2B5EF4-FFF2-40B4-BE49-F238E27FC236}">
                <a16:creationId xmlns:a16="http://schemas.microsoft.com/office/drawing/2014/main" id="{0E229029-A80E-70E9-9B04-E3786985768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4E63E085-3524-E45C-8B9A-1204C916AF50}"/>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455121BD-29BC-8DC2-3E1A-B898AB63787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48889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garde avec photo">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7708871-9584-EE1A-978E-0BCD691DC8F2}"/>
              </a:ext>
            </a:extLst>
          </p:cNvPr>
          <p:cNvPicPr>
            <a:picLocks noChangeAspect="1"/>
          </p:cNvPicPr>
          <p:nvPr userDrawn="1"/>
        </p:nvPicPr>
        <p:blipFill>
          <a:blip r:embed="rId2"/>
          <a:srcRect l="15990" r="15990"/>
          <a:stretch/>
        </p:blipFill>
        <p:spPr>
          <a:xfrm>
            <a:off x="-5900" y="3257693"/>
            <a:ext cx="7565575" cy="7418732"/>
          </a:xfrm>
          <a:prstGeom prst="rect">
            <a:avLst/>
          </a:prstGeom>
        </p:spPr>
      </p:pic>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3"/>
          <a:srcRect l="1940" t="1302" r="2128" b="1615"/>
          <a:stretch/>
        </p:blipFill>
        <p:spPr>
          <a:xfrm>
            <a:off x="-5899" y="-2"/>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dirty="0">
                <a:solidFill>
                  <a:schemeClr val="bg1"/>
                </a:solidFill>
                <a:latin typeface="Mont Heavy" pitchFamily="2" charset="0"/>
              </a:rPr>
              <a:t>Édition </a:t>
            </a:r>
          </a:p>
          <a:p>
            <a:r>
              <a:rPr lang="fr-FR" sz="3600" b="1" dirty="0">
                <a:solidFill>
                  <a:schemeClr val="bg1"/>
                </a:solidFill>
                <a:latin typeface="Mont Heavy" pitchFamily="2" charset="0"/>
              </a:rPr>
              <a:t>2025</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4"/>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5"/>
          <a:stretch>
            <a:fillRect/>
          </a:stretch>
        </p:blipFill>
        <p:spPr>
          <a:xfrm>
            <a:off x="657134" y="449270"/>
            <a:ext cx="469900" cy="508000"/>
          </a:xfrm>
          <a:prstGeom prst="rect">
            <a:avLst/>
          </a:prstGeom>
        </p:spPr>
      </p:pic>
    </p:spTree>
    <p:extLst>
      <p:ext uri="{BB962C8B-B14F-4D97-AF65-F5344CB8AC3E}">
        <p14:creationId xmlns:p14="http://schemas.microsoft.com/office/powerpoint/2010/main" val="93572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numéro de diapositive 6">
            <a:extLst>
              <a:ext uri="{FF2B5EF4-FFF2-40B4-BE49-F238E27FC236}">
                <a16:creationId xmlns:a16="http://schemas.microsoft.com/office/drawing/2014/main" id="{301DEF57-0219-B8FD-1D2D-11A58E4B64D7}"/>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05C3B3B4-E42A-368A-C5C0-D3FEEB831C3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D818734-8060-87C5-EB22-A6A5EFCF618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4CE88649-4AAB-9C7B-BE6E-4DF3BB26D79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817241282"/>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68CEA0A-D4FC-3E2A-CCED-8499C6A52CBB}"/>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771882D-EBFB-0F06-322A-6EFC361B88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pic>
        <p:nvPicPr>
          <p:cNvPr id="8" name="Image 7" descr="Une image contenant Police, texte, Graphique, capture d’écran&#10;&#10;Description générée automatiquement">
            <a:extLst>
              <a:ext uri="{FF2B5EF4-FFF2-40B4-BE49-F238E27FC236}">
                <a16:creationId xmlns:a16="http://schemas.microsoft.com/office/drawing/2014/main" id="{3E0E0B66-FF8A-CD4B-E5C9-D43C223D352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509557485"/>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3" name="Espace réservé du numéro de diapositive 6">
            <a:extLst>
              <a:ext uri="{FF2B5EF4-FFF2-40B4-BE49-F238E27FC236}">
                <a16:creationId xmlns:a16="http://schemas.microsoft.com/office/drawing/2014/main" id="{54C5C702-13EA-1F73-676D-6E25C8C7E43C}"/>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27" name="Connecteur droit 26">
            <a:extLst>
              <a:ext uri="{FF2B5EF4-FFF2-40B4-BE49-F238E27FC236}">
                <a16:creationId xmlns:a16="http://schemas.microsoft.com/office/drawing/2014/main" id="{B9349826-503F-B905-E950-71B13DB3F502}"/>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C564973F-8042-8F9B-CC68-1CE15E68104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31" name="Image 30" descr="Une image contenant Police, texte, Graphique, capture d’écran&#10;&#10;Description générée automatiquement">
            <a:extLst>
              <a:ext uri="{FF2B5EF4-FFF2-40B4-BE49-F238E27FC236}">
                <a16:creationId xmlns:a16="http://schemas.microsoft.com/office/drawing/2014/main" id="{EFA5D9FF-8415-39D2-7E96-BA7CF281BED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92288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67119" y="9906226"/>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cxnSp>
        <p:nvCxnSpPr>
          <p:cNvPr id="16" name="Connecteur droit 15">
            <a:extLst>
              <a:ext uri="{FF2B5EF4-FFF2-40B4-BE49-F238E27FC236}">
                <a16:creationId xmlns:a16="http://schemas.microsoft.com/office/drawing/2014/main" id="{67DEC273-5C0D-1442-FC5F-A6CAC6F0BF71}"/>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04EF557A-0E99-0954-E3CB-B34A4864F9B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7AD06F82-7B5A-CCCE-F66B-6F3B9E68024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03822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38052"/>
            <a:ext cx="7606610" cy="10729865"/>
          </a:xfrm>
          <a:prstGeom prst="rect">
            <a:avLst/>
          </a:prstGeom>
        </p:spPr>
      </p:pic>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7" name="Espace réservé du texte 17">
            <a:extLst>
              <a:ext uri="{FF2B5EF4-FFF2-40B4-BE49-F238E27FC236}">
                <a16:creationId xmlns:a16="http://schemas.microsoft.com/office/drawing/2014/main" id="{3A2F4B26-44C2-E092-7532-6B4E646DFE30}"/>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5A8B9B6B-5318-5E97-43F1-F61DA454DDB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10E466E5-CDCA-934B-E9F2-AC23A87815EE}"/>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C0C8AED3-E45E-3175-A2AA-81847885528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74C2CB82-1FEA-FA21-D9BF-78EEFF84ECE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61988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448727"/>
            <a:ext cx="3342685" cy="235277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446780"/>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09340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12482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650171" y="4064975"/>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185712" y="4075916"/>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650171" y="6868585"/>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17952" y="6863424"/>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35364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448727"/>
            <a:ext cx="3342685" cy="235277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446780"/>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09340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12482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marL="0" indent="0" algn="ctr">
              <a:lnSpc>
                <a:spcPct val="100000"/>
              </a:lnSpc>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650171" y="406497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185712" y="4075916"/>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650171" y="686858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17952" y="6863424"/>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30716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714275"/>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9" r:id="rId3"/>
    <p:sldLayoutId id="2147483661" r:id="rId4"/>
    <p:sldLayoutId id="2147483651" r:id="rId5"/>
    <p:sldLayoutId id="2147483660" r:id="rId6"/>
    <p:sldLayoutId id="2147483662" r:id="rId7"/>
    <p:sldLayoutId id="2147483671" r:id="rId8"/>
    <p:sldLayoutId id="2147483672" r:id="rId9"/>
    <p:sldLayoutId id="2147483664" r:id="rId10"/>
    <p:sldLayoutId id="2147483665" r:id="rId11"/>
    <p:sldLayoutId id="2147483666" r:id="rId12"/>
    <p:sldLayoutId id="2147483667" r:id="rId13"/>
    <p:sldLayoutId id="2147483668" r:id="rId14"/>
    <p:sldLayoutId id="2147483669" r:id="rId15"/>
    <p:sldLayoutId id="2147483670" r:id="rId16"/>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fr-FR"/>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emf"/><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emf"/><Relationship Id="rId9"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texte 1">
            <a:extLst>
              <a:ext uri="{FF2B5EF4-FFF2-40B4-BE49-F238E27FC236}">
                <a16:creationId xmlns:a16="http://schemas.microsoft.com/office/drawing/2014/main" id="{D4AA2A91-748D-8892-7340-CECE37C340E4}"/>
              </a:ext>
            </a:extLst>
          </p:cNvPr>
          <p:cNvSpPr>
            <a:spLocks noGrp="1"/>
          </p:cNvSpPr>
          <p:nvPr>
            <p:ph type="body" sz="quarter" idx="14"/>
          </p:nvPr>
        </p:nvSpPr>
        <p:spPr>
          <a:xfrm>
            <a:off x="167830" y="1392963"/>
            <a:ext cx="4786963" cy="1479095"/>
          </a:xfrm>
        </p:spPr>
        <p:txBody>
          <a:bodyPr/>
          <a:lstStyle/>
          <a:p>
            <a:r>
              <a:rPr lang="fr-FR" sz="3600" dirty="0">
                <a:solidFill>
                  <a:srgbClr val="194751"/>
                </a:solidFill>
                <a:latin typeface="Mont Heavy"/>
              </a:rPr>
              <a:t>Agent(e) de production eau potable</a:t>
            </a:r>
            <a:endParaRPr lang="fr-FR" sz="7200" dirty="0">
              <a:effectLst/>
              <a:latin typeface="Mont Heavy"/>
            </a:endParaRPr>
          </a:p>
        </p:txBody>
      </p:sp>
      <p:sp>
        <p:nvSpPr>
          <p:cNvPr id="13" name="Espace réservé du texte 7">
            <a:extLst>
              <a:ext uri="{FF2B5EF4-FFF2-40B4-BE49-F238E27FC236}">
                <a16:creationId xmlns:a16="http://schemas.microsoft.com/office/drawing/2014/main" id="{55CEAB78-172E-FF69-1E8B-85780B422590}"/>
              </a:ext>
            </a:extLst>
          </p:cNvPr>
          <p:cNvSpPr>
            <a:spLocks noGrp="1"/>
          </p:cNvSpPr>
          <p:nvPr>
            <p:ph type="body" sz="quarter" idx="20"/>
          </p:nvPr>
        </p:nvSpPr>
        <p:spPr>
          <a:xfrm>
            <a:off x="5453583" y="657899"/>
            <a:ext cx="1376127" cy="226465"/>
          </a:xfrm>
        </p:spPr>
        <p:txBody>
          <a:bodyPr/>
          <a:lstStyle/>
          <a:p>
            <a:r>
              <a:rPr lang="fr-FR" sz="1100" b="1">
                <a:solidFill>
                  <a:srgbClr val="543087"/>
                </a:solidFill>
                <a:effectLst/>
                <a:latin typeface="Mont Bold" pitchFamily="2" charset="0"/>
              </a:rPr>
              <a:t>ACTIVITÉS </a:t>
            </a:r>
            <a:r>
              <a:rPr lang="fr-FR" sz="1100">
                <a:solidFill>
                  <a:srgbClr val="543087"/>
                </a:solidFill>
              </a:rPr>
              <a:t>DES SERVICES DE L’EAU ET D’ASSAINISSEMENT</a:t>
            </a:r>
            <a:endParaRPr lang="fr-FR" sz="400">
              <a:effectLst/>
            </a:endParaRPr>
          </a:p>
          <a:p>
            <a:endParaRPr lang="fr-FR" sz="400"/>
          </a:p>
        </p:txBody>
      </p:sp>
      <p:sp>
        <p:nvSpPr>
          <p:cNvPr id="12" name="Espace réservé du texte 11">
            <a:extLst>
              <a:ext uri="{FF2B5EF4-FFF2-40B4-BE49-F238E27FC236}">
                <a16:creationId xmlns:a16="http://schemas.microsoft.com/office/drawing/2014/main" id="{75D1B3DB-D9C4-B96B-762A-0642743678EC}"/>
              </a:ext>
            </a:extLst>
          </p:cNvPr>
          <p:cNvSpPr>
            <a:spLocks noGrp="1"/>
          </p:cNvSpPr>
          <p:nvPr>
            <p:ph type="body" sz="quarter" idx="16"/>
          </p:nvPr>
        </p:nvSpPr>
        <p:spPr/>
        <p:txBody>
          <a:bodyPr/>
          <a:lstStyle/>
          <a:p>
            <a:r>
              <a:rPr lang="fr-FR"/>
              <a:t>Filière Exploitation technique</a:t>
            </a:r>
          </a:p>
        </p:txBody>
      </p:sp>
      <p:sp>
        <p:nvSpPr>
          <p:cNvPr id="15" name="Espace réservé du texte 14">
            <a:extLst>
              <a:ext uri="{FF2B5EF4-FFF2-40B4-BE49-F238E27FC236}">
                <a16:creationId xmlns:a16="http://schemas.microsoft.com/office/drawing/2014/main" id="{007B663F-516D-B3F7-9198-0118662D8D0D}"/>
              </a:ext>
            </a:extLst>
          </p:cNvPr>
          <p:cNvSpPr>
            <a:spLocks noGrp="1"/>
          </p:cNvSpPr>
          <p:nvPr>
            <p:ph type="body" sz="quarter" idx="21"/>
          </p:nvPr>
        </p:nvSpPr>
        <p:spPr/>
        <p:txBody>
          <a:bodyPr/>
          <a:lstStyle/>
          <a:p>
            <a:r>
              <a:rPr lang="fr-FR"/>
              <a:t>Famille métier Eau potable - Production</a:t>
            </a:r>
          </a:p>
        </p:txBody>
      </p:sp>
      <p:sp>
        <p:nvSpPr>
          <p:cNvPr id="18" name="Organigramme : Connecteur 17">
            <a:extLst>
              <a:ext uri="{FF2B5EF4-FFF2-40B4-BE49-F238E27FC236}">
                <a16:creationId xmlns:a16="http://schemas.microsoft.com/office/drawing/2014/main" id="{3D777FF6-DD15-8FFE-6502-470F15BACF9C}"/>
              </a:ext>
            </a:extLst>
          </p:cNvPr>
          <p:cNvSpPr/>
          <p:nvPr/>
        </p:nvSpPr>
        <p:spPr>
          <a:xfrm>
            <a:off x="6675705" y="203868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Organigramme : Connecteur 18">
            <a:extLst>
              <a:ext uri="{FF2B5EF4-FFF2-40B4-BE49-F238E27FC236}">
                <a16:creationId xmlns:a16="http://schemas.microsoft.com/office/drawing/2014/main" id="{A24E196A-8F2A-9F79-74BE-CCEEC8382873}"/>
              </a:ext>
            </a:extLst>
          </p:cNvPr>
          <p:cNvSpPr/>
          <p:nvPr/>
        </p:nvSpPr>
        <p:spPr>
          <a:xfrm>
            <a:off x="6675705" y="139296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Organigramme : Connecteur 1">
            <a:extLst>
              <a:ext uri="{FF2B5EF4-FFF2-40B4-BE49-F238E27FC236}">
                <a16:creationId xmlns:a16="http://schemas.microsoft.com/office/drawing/2014/main" id="{D5DCFEF3-F6B2-6E0B-F271-365847F9798A}"/>
              </a:ext>
            </a:extLst>
          </p:cNvPr>
          <p:cNvSpPr/>
          <p:nvPr/>
        </p:nvSpPr>
        <p:spPr>
          <a:xfrm>
            <a:off x="6681844" y="253835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texte 13">
            <a:extLst>
              <a:ext uri="{FF2B5EF4-FFF2-40B4-BE49-F238E27FC236}">
                <a16:creationId xmlns:a16="http://schemas.microsoft.com/office/drawing/2014/main" id="{65A0C9FF-ADD3-44C2-7027-6F55828B7609}"/>
              </a:ext>
            </a:extLst>
          </p:cNvPr>
          <p:cNvSpPr txBox="1">
            <a:spLocks/>
          </p:cNvSpPr>
          <p:nvPr/>
        </p:nvSpPr>
        <p:spPr>
          <a:xfrm>
            <a:off x="5453583" y="2673953"/>
            <a:ext cx="1235504" cy="198105"/>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rgbClr val="00A89B"/>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t>Typologie du métier :  porteur</a:t>
            </a:r>
          </a:p>
        </p:txBody>
      </p:sp>
    </p:spTree>
    <p:extLst>
      <p:ext uri="{BB962C8B-B14F-4D97-AF65-F5344CB8AC3E}">
        <p14:creationId xmlns:p14="http://schemas.microsoft.com/office/powerpoint/2010/main" val="8758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94591D5-9A65-7987-867B-2EFAE9181E17}"/>
              </a:ext>
            </a:extLst>
          </p:cNvPr>
          <p:cNvSpPr>
            <a:spLocks noGrp="1"/>
          </p:cNvSpPr>
          <p:nvPr>
            <p:ph type="sldNum" sz="quarter" idx="12"/>
          </p:nvPr>
        </p:nvSpPr>
        <p:spPr>
          <a:xfrm>
            <a:off x="5339020" y="9909727"/>
            <a:ext cx="1700927" cy="189133"/>
          </a:xfrm>
          <a:prstGeom prst="rect">
            <a:avLst/>
          </a:prstGeom>
        </p:spPr>
        <p:txBody>
          <a:bodyPr/>
          <a:lstStyle/>
          <a:p>
            <a:fld id="{2599F6DB-6A18-5640-963E-F058E2776B88}" type="slidenum">
              <a:rPr lang="fr-FR" smtClean="0"/>
              <a:pPr/>
              <a:t>2</a:t>
            </a:fld>
            <a:endParaRPr lang="fr-FR"/>
          </a:p>
        </p:txBody>
      </p:sp>
      <p:sp>
        <p:nvSpPr>
          <p:cNvPr id="4" name="Espace réservé du texte 3">
            <a:extLst>
              <a:ext uri="{FF2B5EF4-FFF2-40B4-BE49-F238E27FC236}">
                <a16:creationId xmlns:a16="http://schemas.microsoft.com/office/drawing/2014/main" id="{AFA7F12D-BEF7-3E5B-E511-783D2FCD29CD}"/>
              </a:ext>
            </a:extLst>
          </p:cNvPr>
          <p:cNvSpPr>
            <a:spLocks noGrp="1"/>
          </p:cNvSpPr>
          <p:nvPr>
            <p:ph type="body" sz="quarter" idx="14"/>
          </p:nvPr>
        </p:nvSpPr>
        <p:spPr/>
        <p:txBody>
          <a:bodyPr/>
          <a:lstStyle/>
          <a:p>
            <a:r>
              <a:rPr lang="fr-FR"/>
              <a:t>Informations générales </a:t>
            </a:r>
          </a:p>
        </p:txBody>
      </p:sp>
      <p:sp>
        <p:nvSpPr>
          <p:cNvPr id="28" name="Espace réservé du texte 27">
            <a:extLst>
              <a:ext uri="{FF2B5EF4-FFF2-40B4-BE49-F238E27FC236}">
                <a16:creationId xmlns:a16="http://schemas.microsoft.com/office/drawing/2014/main" id="{EEB237CA-1B7C-2F55-6775-124CF1DA8941}"/>
              </a:ext>
            </a:extLst>
          </p:cNvPr>
          <p:cNvSpPr>
            <a:spLocks noGrp="1"/>
          </p:cNvSpPr>
          <p:nvPr>
            <p:ph type="body" sz="quarter" idx="23"/>
          </p:nvPr>
        </p:nvSpPr>
        <p:spPr>
          <a:xfrm>
            <a:off x="628650" y="2794613"/>
            <a:ext cx="3223757" cy="1438446"/>
          </a:xfrm>
        </p:spPr>
        <p:txBody>
          <a:bodyPr/>
          <a:lstStyle/>
          <a:p>
            <a:pPr algn="just">
              <a:lnSpc>
                <a:spcPct val="130000"/>
              </a:lnSpc>
            </a:pPr>
            <a:r>
              <a:rPr lang="fr-FR" sz="1000" b="0">
                <a:solidFill>
                  <a:srgbClr val="1B4851"/>
                </a:solidFill>
                <a:latin typeface="Mont SemiBold Italic" pitchFamily="2" charset="0"/>
              </a:rPr>
              <a:t>L'agent de production eau potable assure le bon fonctionnement des installations de traitement d'eau potable, garantissant la qualité et la quantité d'eau distribuée aux usagers, dans le respect des normes sanitaires et environnementales.</a:t>
            </a:r>
            <a:endParaRPr lang="fr-FR" sz="800" b="0">
              <a:solidFill>
                <a:srgbClr val="1B4851"/>
              </a:solidFill>
              <a:effectLst/>
              <a:latin typeface="Mont SemiBold Italic" pitchFamily="2" charset="0"/>
            </a:endParaRPr>
          </a:p>
        </p:txBody>
      </p:sp>
      <p:sp>
        <p:nvSpPr>
          <p:cNvPr id="5" name="Espace réservé du texte 4">
            <a:extLst>
              <a:ext uri="{FF2B5EF4-FFF2-40B4-BE49-F238E27FC236}">
                <a16:creationId xmlns:a16="http://schemas.microsoft.com/office/drawing/2014/main" id="{8E883D9A-A9A5-5F58-9A06-F4637156C090}"/>
              </a:ext>
            </a:extLst>
          </p:cNvPr>
          <p:cNvSpPr>
            <a:spLocks noGrp="1"/>
          </p:cNvSpPr>
          <p:nvPr>
            <p:ph type="body" sz="quarter" idx="24"/>
          </p:nvPr>
        </p:nvSpPr>
        <p:spPr/>
        <p:txBody>
          <a:bodyPr/>
          <a:lstStyle/>
          <a:p>
            <a:r>
              <a:rPr lang="fr-FR"/>
              <a:t>Principales activités</a:t>
            </a:r>
          </a:p>
        </p:txBody>
      </p:sp>
      <p:sp>
        <p:nvSpPr>
          <p:cNvPr id="6" name="Espace réservé du texte 5">
            <a:extLst>
              <a:ext uri="{FF2B5EF4-FFF2-40B4-BE49-F238E27FC236}">
                <a16:creationId xmlns:a16="http://schemas.microsoft.com/office/drawing/2014/main" id="{2EB1A7D7-ACB4-DA6A-B95C-C4A8420589CB}"/>
              </a:ext>
            </a:extLst>
          </p:cNvPr>
          <p:cNvSpPr>
            <a:spLocks noGrp="1"/>
          </p:cNvSpPr>
          <p:nvPr>
            <p:ph type="body" sz="quarter" idx="25"/>
          </p:nvPr>
        </p:nvSpPr>
        <p:spPr>
          <a:xfrm>
            <a:off x="559072" y="5072831"/>
            <a:ext cx="3223758" cy="2455020"/>
          </a:xfrm>
        </p:spPr>
        <p:txBody>
          <a:bodyPr/>
          <a:lstStyle/>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Surveiller et contrôler le fonctionnement des installations de production d'eau potable</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Entretenir les équipements permettant de traiter l'eau potable</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Réaliser des analyses de routine sur la qualité de l'eau</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Visiter les ouvrages pour rechercher des éventuelles fuites</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Effectuer un entretien et une maintenance de premier niveau des équipements de production d’eau potable</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Gérer les stocks de produits chimiques et de consommables</a:t>
            </a:r>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Tenir des registres d'exploitation</a:t>
            </a:r>
          </a:p>
        </p:txBody>
      </p:sp>
      <p:sp>
        <p:nvSpPr>
          <p:cNvPr id="10" name="ZoneTexte 9">
            <a:extLst>
              <a:ext uri="{FF2B5EF4-FFF2-40B4-BE49-F238E27FC236}">
                <a16:creationId xmlns:a16="http://schemas.microsoft.com/office/drawing/2014/main" id="{1402B099-7B7F-415F-970D-3D9D8DDBDE1D}"/>
              </a:ext>
            </a:extLst>
          </p:cNvPr>
          <p:cNvSpPr txBox="1"/>
          <p:nvPr/>
        </p:nvSpPr>
        <p:spPr>
          <a:xfrm>
            <a:off x="4890092" y="6698512"/>
            <a:ext cx="2031217" cy="369332"/>
          </a:xfrm>
          <a:prstGeom prst="rect">
            <a:avLst/>
          </a:prstGeom>
          <a:noFill/>
        </p:spPr>
        <p:txBody>
          <a:bodyPr wrap="square" rtlCol="0">
            <a:spAutoFit/>
          </a:bodyPr>
          <a:lstStyle/>
          <a:p>
            <a:endParaRPr lang="fr-FR"/>
          </a:p>
        </p:txBody>
      </p:sp>
      <p:sp>
        <p:nvSpPr>
          <p:cNvPr id="27" name="ZoneTexte 26">
            <a:extLst>
              <a:ext uri="{FF2B5EF4-FFF2-40B4-BE49-F238E27FC236}">
                <a16:creationId xmlns:a16="http://schemas.microsoft.com/office/drawing/2014/main" id="{C14B85C8-83F9-3C02-CCC5-8AC2CBD3BA86}"/>
              </a:ext>
            </a:extLst>
          </p:cNvPr>
          <p:cNvSpPr txBox="1"/>
          <p:nvPr/>
        </p:nvSpPr>
        <p:spPr>
          <a:xfrm>
            <a:off x="3222361" y="9943570"/>
            <a:ext cx="1114952"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Agent de production eau potable</a:t>
            </a:r>
            <a:endParaRPr lang="fr-FR" sz="600" b="1" i="0">
              <a:solidFill>
                <a:srgbClr val="00A79B"/>
              </a:solidFill>
              <a:effectLst/>
              <a:latin typeface="Mont SemiBold" pitchFamily="2" charset="0"/>
            </a:endParaRPr>
          </a:p>
        </p:txBody>
      </p:sp>
      <p:sp>
        <p:nvSpPr>
          <p:cNvPr id="29" name="Espace réservé du texte 4">
            <a:extLst>
              <a:ext uri="{FF2B5EF4-FFF2-40B4-BE49-F238E27FC236}">
                <a16:creationId xmlns:a16="http://schemas.microsoft.com/office/drawing/2014/main" id="{65AB93BC-70C0-E53C-6066-1FC34EFC6322}"/>
              </a:ext>
            </a:extLst>
          </p:cNvPr>
          <p:cNvSpPr txBox="1">
            <a:spLocks/>
          </p:cNvSpPr>
          <p:nvPr/>
        </p:nvSpPr>
        <p:spPr>
          <a:xfrm>
            <a:off x="637431" y="7920056"/>
            <a:ext cx="5070195" cy="298847"/>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t>Autres activités selon la taille de l’entreprise</a:t>
            </a:r>
          </a:p>
        </p:txBody>
      </p:sp>
      <p:sp>
        <p:nvSpPr>
          <p:cNvPr id="30" name="Espace réservé du texte 5">
            <a:extLst>
              <a:ext uri="{FF2B5EF4-FFF2-40B4-BE49-F238E27FC236}">
                <a16:creationId xmlns:a16="http://schemas.microsoft.com/office/drawing/2014/main" id="{D84E3D45-C29D-EECD-B9D7-DC13B3FA6DDF}"/>
              </a:ext>
            </a:extLst>
          </p:cNvPr>
          <p:cNvSpPr txBox="1">
            <a:spLocks/>
          </p:cNvSpPr>
          <p:nvPr/>
        </p:nvSpPr>
        <p:spPr>
          <a:xfrm>
            <a:off x="637430" y="8292643"/>
            <a:ext cx="5849633" cy="37478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t>L'agent(e) de production eau potable peut également participer au traitement/assainissement</a:t>
            </a:r>
          </a:p>
        </p:txBody>
      </p:sp>
      <p:grpSp>
        <p:nvGrpSpPr>
          <p:cNvPr id="21" name="Groupe 20">
            <a:extLst>
              <a:ext uri="{FF2B5EF4-FFF2-40B4-BE49-F238E27FC236}">
                <a16:creationId xmlns:a16="http://schemas.microsoft.com/office/drawing/2014/main" id="{5CBE31B2-FA14-4008-57BD-701577B429F7}"/>
              </a:ext>
            </a:extLst>
          </p:cNvPr>
          <p:cNvGrpSpPr/>
          <p:nvPr/>
        </p:nvGrpSpPr>
        <p:grpSpPr>
          <a:xfrm>
            <a:off x="4066640" y="1894668"/>
            <a:ext cx="3441528" cy="2856852"/>
            <a:chOff x="4066640" y="1894668"/>
            <a:chExt cx="3441528" cy="2856852"/>
          </a:xfrm>
        </p:grpSpPr>
        <p:sp>
          <p:nvSpPr>
            <p:cNvPr id="23" name="Rectangle 22">
              <a:extLst>
                <a:ext uri="{FF2B5EF4-FFF2-40B4-BE49-F238E27FC236}">
                  <a16:creationId xmlns:a16="http://schemas.microsoft.com/office/drawing/2014/main" id="{3A845FB9-301A-3E8B-6B2B-02E7A0AF25FC}"/>
                </a:ext>
              </a:extLst>
            </p:cNvPr>
            <p:cNvSpPr/>
            <p:nvPr/>
          </p:nvSpPr>
          <p:spPr>
            <a:xfrm>
              <a:off x="4066640" y="1904332"/>
              <a:ext cx="3227295" cy="2847188"/>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a:extLst>
                <a:ext uri="{FF2B5EF4-FFF2-40B4-BE49-F238E27FC236}">
                  <a16:creationId xmlns:a16="http://schemas.microsoft.com/office/drawing/2014/main" id="{0375341C-5250-828E-9586-8C337134C873}"/>
                </a:ext>
              </a:extLst>
            </p:cNvPr>
            <p:cNvPicPr>
              <a:picLocks noChangeAspect="1"/>
            </p:cNvPicPr>
            <p:nvPr/>
          </p:nvPicPr>
          <p:blipFill>
            <a:blip r:embed="rId2"/>
            <a:stretch>
              <a:fillRect/>
            </a:stretch>
          </p:blipFill>
          <p:spPr>
            <a:xfrm>
              <a:off x="4175145" y="2076703"/>
              <a:ext cx="508000" cy="355600"/>
            </a:xfrm>
            <a:prstGeom prst="rect">
              <a:avLst/>
            </a:prstGeom>
          </p:spPr>
        </p:pic>
        <p:pic>
          <p:nvPicPr>
            <p:cNvPr id="25" name="Image 24" descr="Une image contenant symbole, cercle, Graphique, capture d’écran&#10;&#10;Description générée automatiquement">
              <a:extLst>
                <a:ext uri="{FF2B5EF4-FFF2-40B4-BE49-F238E27FC236}">
                  <a16:creationId xmlns:a16="http://schemas.microsoft.com/office/drawing/2014/main" id="{B45286E9-6EAE-D541-2859-1D1EF9F0F5E7}"/>
                </a:ext>
              </a:extLst>
            </p:cNvPr>
            <p:cNvPicPr>
              <a:picLocks noChangeAspect="1"/>
            </p:cNvPicPr>
            <p:nvPr/>
          </p:nvPicPr>
          <p:blipFill>
            <a:blip r:embed="rId3"/>
            <a:stretch>
              <a:fillRect/>
            </a:stretch>
          </p:blipFill>
          <p:spPr>
            <a:xfrm>
              <a:off x="4270395" y="2656238"/>
              <a:ext cx="317500" cy="317500"/>
            </a:xfrm>
            <a:prstGeom prst="rect">
              <a:avLst/>
            </a:prstGeom>
          </p:spPr>
        </p:pic>
        <p:pic>
          <p:nvPicPr>
            <p:cNvPr id="32" name="Image 31">
              <a:extLst>
                <a:ext uri="{FF2B5EF4-FFF2-40B4-BE49-F238E27FC236}">
                  <a16:creationId xmlns:a16="http://schemas.microsoft.com/office/drawing/2014/main" id="{E73B3575-BC7F-7A40-796A-330C046CF817}"/>
                </a:ext>
              </a:extLst>
            </p:cNvPr>
            <p:cNvPicPr>
              <a:picLocks noChangeAspect="1"/>
            </p:cNvPicPr>
            <p:nvPr/>
          </p:nvPicPr>
          <p:blipFill>
            <a:blip r:embed="rId4"/>
            <a:stretch>
              <a:fillRect/>
            </a:stretch>
          </p:blipFill>
          <p:spPr>
            <a:xfrm>
              <a:off x="4295795" y="3350849"/>
              <a:ext cx="266700" cy="266700"/>
            </a:xfrm>
            <a:prstGeom prst="rect">
              <a:avLst/>
            </a:prstGeom>
          </p:spPr>
        </p:pic>
        <p:sp>
          <p:nvSpPr>
            <p:cNvPr id="33" name="Espace réservé du texte 27">
              <a:extLst>
                <a:ext uri="{FF2B5EF4-FFF2-40B4-BE49-F238E27FC236}">
                  <a16:creationId xmlns:a16="http://schemas.microsoft.com/office/drawing/2014/main" id="{05A45BEA-1C1E-9B8B-A251-51ED8B68A231}"/>
                </a:ext>
              </a:extLst>
            </p:cNvPr>
            <p:cNvSpPr txBox="1">
              <a:spLocks/>
            </p:cNvSpPr>
            <p:nvPr/>
          </p:nvSpPr>
          <p:spPr>
            <a:xfrm>
              <a:off x="4720566" y="1894668"/>
              <a:ext cx="2403843"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120000"/>
                </a:lnSpc>
              </a:pPr>
              <a:r>
                <a:rPr lang="fr-FR" sz="1200" dirty="0">
                  <a:solidFill>
                    <a:srgbClr val="3C3C3B"/>
                  </a:solidFill>
                  <a:effectLst/>
                  <a:latin typeface="Mont Bold"/>
                </a:rPr>
                <a:t>Branche :</a:t>
              </a:r>
              <a:r>
                <a:rPr lang="fr-FR" sz="1200" dirty="0">
                  <a:solidFill>
                    <a:srgbClr val="1B4851"/>
                  </a:solidFill>
                  <a:effectLst/>
                  <a:latin typeface="Mont Bold"/>
                </a:rPr>
                <a:t> </a:t>
              </a:r>
              <a:br>
                <a:rPr lang="fr-FR" sz="1200" b="1" dirty="0">
                  <a:effectLst/>
                  <a:latin typeface="Mont Bold" pitchFamily="2" charset="0"/>
                </a:rPr>
              </a:br>
              <a:r>
                <a:rPr lang="fr-FR" sz="1200" dirty="0">
                  <a:solidFill>
                    <a:srgbClr val="1B4851"/>
                  </a:solidFill>
                  <a:effectLst/>
                  <a:latin typeface="Mont SemiBold"/>
                </a:rPr>
                <a:t>Services de l’eau et d’assainissement </a:t>
              </a:r>
              <a:endParaRPr lang="fr-FR" sz="1200" dirty="0">
                <a:solidFill>
                  <a:srgbClr val="1B4851"/>
                </a:solidFill>
                <a:effectLst/>
              </a:endParaRPr>
            </a:p>
          </p:txBody>
        </p:sp>
        <p:sp>
          <p:nvSpPr>
            <p:cNvPr id="34" name="Espace réservé du texte 27">
              <a:extLst>
                <a:ext uri="{FF2B5EF4-FFF2-40B4-BE49-F238E27FC236}">
                  <a16:creationId xmlns:a16="http://schemas.microsoft.com/office/drawing/2014/main" id="{8D35D269-A370-A9AB-6992-7C501DDCCD08}"/>
                </a:ext>
              </a:extLst>
            </p:cNvPr>
            <p:cNvSpPr txBox="1">
              <a:spLocks/>
            </p:cNvSpPr>
            <p:nvPr/>
          </p:nvSpPr>
          <p:spPr>
            <a:xfrm>
              <a:off x="4720566" y="2660712"/>
              <a:ext cx="2235020"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a:solidFill>
                    <a:srgbClr val="3C3C3B"/>
                  </a:solidFill>
                  <a:effectLst/>
                  <a:latin typeface="Mont Bold"/>
                </a:rPr>
                <a:t>Famille professionnelle : </a:t>
              </a:r>
              <a:br>
                <a:rPr lang="fr-FR" sz="1200">
                  <a:effectLst/>
                </a:rPr>
              </a:br>
              <a:r>
                <a:rPr lang="fr-FR" sz="1200">
                  <a:solidFill>
                    <a:srgbClr val="1B4851"/>
                  </a:solidFill>
                  <a:latin typeface="Mont SemiBold"/>
                </a:rPr>
                <a:t>Eau potable - Production</a:t>
              </a:r>
            </a:p>
          </p:txBody>
        </p:sp>
        <p:sp>
          <p:nvSpPr>
            <p:cNvPr id="36" name="Espace réservé du texte 27">
              <a:extLst>
                <a:ext uri="{FF2B5EF4-FFF2-40B4-BE49-F238E27FC236}">
                  <a16:creationId xmlns:a16="http://schemas.microsoft.com/office/drawing/2014/main" id="{7DC9DCFC-A1B2-F159-AA2D-8D5039E7A70B}"/>
                </a:ext>
              </a:extLst>
            </p:cNvPr>
            <p:cNvSpPr txBox="1">
              <a:spLocks/>
            </p:cNvSpPr>
            <p:nvPr/>
          </p:nvSpPr>
          <p:spPr>
            <a:xfrm>
              <a:off x="4701740" y="3178432"/>
              <a:ext cx="2638610" cy="594432"/>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pitchFamily="2" charset="0"/>
                </a:rPr>
                <a:t>Autres appellations : </a:t>
              </a:r>
            </a:p>
            <a:p>
              <a:pPr marL="171450" indent="-171450">
                <a:lnSpc>
                  <a:spcPct val="12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Agent(e) d'exploitation de l'eau </a:t>
              </a:r>
            </a:p>
            <a:p>
              <a:pPr marL="171450" indent="-171450">
                <a:lnSpc>
                  <a:spcPct val="12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Opérateur(</a:t>
              </a:r>
              <a:r>
                <a:rPr lang="fr-FR" sz="1200" dirty="0" err="1">
                  <a:solidFill>
                    <a:srgbClr val="1B4851"/>
                  </a:solidFill>
                  <a:latin typeface="Mont SemiBold"/>
                </a:rPr>
                <a:t>trice</a:t>
              </a:r>
              <a:r>
                <a:rPr lang="fr-FR" sz="1200" dirty="0">
                  <a:solidFill>
                    <a:srgbClr val="1B4851"/>
                  </a:solidFill>
                  <a:latin typeface="Mont SemiBold"/>
                </a:rPr>
                <a:t>) de production d'eau potable</a:t>
              </a:r>
              <a:endParaRPr lang="fr-FR" sz="800" dirty="0">
                <a:solidFill>
                  <a:srgbClr val="1B4851"/>
                </a:solidFill>
                <a:latin typeface="Mont SemiBold"/>
              </a:endParaRPr>
            </a:p>
          </p:txBody>
        </p:sp>
        <p:pic>
          <p:nvPicPr>
            <p:cNvPr id="37" name="Image 36">
              <a:extLst>
                <a:ext uri="{FF2B5EF4-FFF2-40B4-BE49-F238E27FC236}">
                  <a16:creationId xmlns:a16="http://schemas.microsoft.com/office/drawing/2014/main" id="{AD56E355-AD44-9DAA-A876-9D44143C3C10}"/>
                </a:ext>
              </a:extLst>
            </p:cNvPr>
            <p:cNvPicPr>
              <a:picLocks noChangeAspect="1"/>
            </p:cNvPicPr>
            <p:nvPr/>
          </p:nvPicPr>
          <p:blipFill>
            <a:blip r:embed="rId4"/>
            <a:stretch>
              <a:fillRect/>
            </a:stretch>
          </p:blipFill>
          <p:spPr>
            <a:xfrm>
              <a:off x="4295795" y="4215051"/>
              <a:ext cx="266700" cy="266700"/>
            </a:xfrm>
            <a:prstGeom prst="rect">
              <a:avLst/>
            </a:prstGeom>
          </p:spPr>
        </p:pic>
        <p:sp>
          <p:nvSpPr>
            <p:cNvPr id="38" name="Espace réservé du texte 27">
              <a:extLst>
                <a:ext uri="{FF2B5EF4-FFF2-40B4-BE49-F238E27FC236}">
                  <a16:creationId xmlns:a16="http://schemas.microsoft.com/office/drawing/2014/main" id="{1087F353-14B3-1BF6-7346-93071001746F}"/>
                </a:ext>
              </a:extLst>
            </p:cNvPr>
            <p:cNvSpPr txBox="1">
              <a:spLocks/>
            </p:cNvSpPr>
            <p:nvPr/>
          </p:nvSpPr>
          <p:spPr>
            <a:xfrm>
              <a:off x="4683708" y="4101176"/>
              <a:ext cx="2824460" cy="49444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85725" indent="-85725"/>
              <a:r>
                <a:rPr lang="fr-FR" sz="1200" dirty="0">
                  <a:solidFill>
                    <a:srgbClr val="3C3C3B"/>
                  </a:solidFill>
                  <a:effectLst/>
                  <a:latin typeface="Mont Bold"/>
                </a:rPr>
                <a:t>Correspondance ROME : </a:t>
              </a:r>
              <a:br>
                <a:rPr lang="fr-FR" sz="1200" dirty="0">
                  <a:effectLst/>
                </a:rPr>
              </a:br>
              <a:r>
                <a:rPr lang="fr-FR" sz="1200" dirty="0">
                  <a:effectLst/>
                </a:rPr>
                <a:t>K2301 - Distribution et assainissement d'eau</a:t>
              </a:r>
              <a:endParaRPr lang="fr-FR" sz="1200" dirty="0">
                <a:solidFill>
                  <a:srgbClr val="3C3C3B"/>
                </a:solidFill>
                <a:effectLst/>
                <a:latin typeface="Mont SemiBold"/>
              </a:endParaRPr>
            </a:p>
          </p:txBody>
        </p:sp>
      </p:grpSp>
      <p:sp>
        <p:nvSpPr>
          <p:cNvPr id="9" name="Espace réservé du texte 8">
            <a:extLst>
              <a:ext uri="{FF2B5EF4-FFF2-40B4-BE49-F238E27FC236}">
                <a16:creationId xmlns:a16="http://schemas.microsoft.com/office/drawing/2014/main" id="{91F7E244-3E04-B913-2A58-B2D96BC8669E}"/>
              </a:ext>
            </a:extLst>
          </p:cNvPr>
          <p:cNvSpPr>
            <a:spLocks noGrp="1"/>
          </p:cNvSpPr>
          <p:nvPr>
            <p:ph type="body" sz="quarter" idx="13"/>
          </p:nvPr>
        </p:nvSpPr>
        <p:spPr/>
        <p:txBody>
          <a:bodyPr/>
          <a:lstStyle/>
          <a:p>
            <a:r>
              <a:rPr lang="fr-FR" dirty="0"/>
              <a:t>Description du métier :</a:t>
            </a:r>
          </a:p>
        </p:txBody>
      </p:sp>
      <p:pic>
        <p:nvPicPr>
          <p:cNvPr id="40" name="Espace réservé pour une image  40" descr="Une image contenant habits, personne, plein air, Col bleu&#10;&#10;Description générée automatiquement">
            <a:extLst>
              <a:ext uri="{FF2B5EF4-FFF2-40B4-BE49-F238E27FC236}">
                <a16:creationId xmlns:a16="http://schemas.microsoft.com/office/drawing/2014/main" id="{B62EA205-4FED-E9D9-5473-8FFEB355819F}"/>
              </a:ext>
            </a:extLst>
          </p:cNvPr>
          <p:cNvPicPr>
            <a:picLocks noGrp="1" noChangeAspect="1"/>
          </p:cNvPicPr>
          <p:nvPr>
            <p:ph type="pic" sz="quarter" idx="15"/>
          </p:nvPr>
        </p:nvPicPr>
        <p:blipFill>
          <a:blip r:embed="rId5"/>
          <a:srcRect t="967" b="967"/>
          <a:stretch>
            <a:fillRect/>
          </a:stretch>
        </p:blipFill>
        <p:spPr>
          <a:xfrm>
            <a:off x="628650" y="649288"/>
            <a:ext cx="1440535" cy="938212"/>
          </a:xfrm>
        </p:spPr>
      </p:pic>
      <p:pic>
        <p:nvPicPr>
          <p:cNvPr id="41" name="Espace réservé pour une image  47" descr="Une image contenant personne, habits, vêtements de travail, Col bleu&#10;&#10;Description générée automatiquement">
            <a:extLst>
              <a:ext uri="{FF2B5EF4-FFF2-40B4-BE49-F238E27FC236}">
                <a16:creationId xmlns:a16="http://schemas.microsoft.com/office/drawing/2014/main" id="{1F43B395-C8D4-3BBB-B93D-A52E9E4E86DB}"/>
              </a:ext>
            </a:extLst>
          </p:cNvPr>
          <p:cNvPicPr>
            <a:picLocks noChangeAspect="1"/>
          </p:cNvPicPr>
          <p:nvPr/>
        </p:nvPicPr>
        <p:blipFill>
          <a:blip r:embed="rId6"/>
          <a:srcRect l="30292" r="30292"/>
          <a:stretch>
            <a:fillRect/>
          </a:stretch>
        </p:blipFill>
        <p:spPr>
          <a:xfrm>
            <a:off x="4624891" y="656551"/>
            <a:ext cx="686154" cy="938212"/>
          </a:xfrm>
          <a:prstGeom prst="rect">
            <a:avLst/>
          </a:prstGeom>
        </p:spPr>
      </p:pic>
      <p:pic>
        <p:nvPicPr>
          <p:cNvPr id="42" name="Espace réservé pour une image  45" descr="Une image contenant habits, personne, ciel, plein air&#10;&#10;Description générée automatiquement">
            <a:extLst>
              <a:ext uri="{FF2B5EF4-FFF2-40B4-BE49-F238E27FC236}">
                <a16:creationId xmlns:a16="http://schemas.microsoft.com/office/drawing/2014/main" id="{E7813E90-D441-D87D-386D-F1EC784ABC69}"/>
              </a:ext>
            </a:extLst>
          </p:cNvPr>
          <p:cNvPicPr>
            <a:picLocks noChangeAspect="1"/>
          </p:cNvPicPr>
          <p:nvPr/>
        </p:nvPicPr>
        <p:blipFill>
          <a:blip r:embed="rId7"/>
          <a:srcRect l="6685" r="6685"/>
          <a:stretch>
            <a:fillRect/>
          </a:stretch>
        </p:blipFill>
        <p:spPr>
          <a:xfrm>
            <a:off x="3027267" y="654830"/>
            <a:ext cx="1447028" cy="938212"/>
          </a:xfrm>
          <a:prstGeom prst="rect">
            <a:avLst/>
          </a:prstGeom>
        </p:spPr>
      </p:pic>
      <p:pic>
        <p:nvPicPr>
          <p:cNvPr id="44" name="Espace réservé pour une image  11" descr="Une image contenant plein air, route, habits, roue&#10;&#10;Description générée automatiquement">
            <a:extLst>
              <a:ext uri="{FF2B5EF4-FFF2-40B4-BE49-F238E27FC236}">
                <a16:creationId xmlns:a16="http://schemas.microsoft.com/office/drawing/2014/main" id="{8BBCD0C4-83E0-AF61-BE45-BE125D8C3232}"/>
              </a:ext>
            </a:extLst>
          </p:cNvPr>
          <p:cNvPicPr>
            <a:picLocks noChangeAspect="1"/>
          </p:cNvPicPr>
          <p:nvPr/>
        </p:nvPicPr>
        <p:blipFill>
          <a:blip r:embed="rId8"/>
          <a:srcRect t="1154" b="1154"/>
          <a:stretch>
            <a:fillRect/>
          </a:stretch>
        </p:blipFill>
        <p:spPr>
          <a:xfrm>
            <a:off x="5461643" y="655817"/>
            <a:ext cx="1439604" cy="938212"/>
          </a:xfrm>
          <a:prstGeom prst="rect">
            <a:avLst/>
          </a:prstGeom>
        </p:spPr>
      </p:pic>
      <p:pic>
        <p:nvPicPr>
          <p:cNvPr id="45" name="Espace réservé pour une image  16" descr="Une image contenant habits, personne, plein air, Col bleu&#10;&#10;Description générée automatiquement">
            <a:extLst>
              <a:ext uri="{FF2B5EF4-FFF2-40B4-BE49-F238E27FC236}">
                <a16:creationId xmlns:a16="http://schemas.microsoft.com/office/drawing/2014/main" id="{13A0AA51-5DFB-F7DE-9A12-49E633C99EFB}"/>
              </a:ext>
            </a:extLst>
          </p:cNvPr>
          <p:cNvPicPr>
            <a:picLocks noGrp="1" noChangeAspect="1"/>
          </p:cNvPicPr>
          <p:nvPr>
            <p:ph type="pic" sz="quarter" idx="19"/>
          </p:nvPr>
        </p:nvPicPr>
        <p:blipFill>
          <a:blip r:embed="rId9"/>
          <a:srcRect t="2392" b="2392"/>
          <a:stretch>
            <a:fillRect/>
          </a:stretch>
        </p:blipFill>
        <p:spPr>
          <a:xfrm>
            <a:off x="2219781" y="654830"/>
            <a:ext cx="656890" cy="938212"/>
          </a:xfrm>
        </p:spPr>
      </p:pic>
    </p:spTree>
    <p:extLst>
      <p:ext uri="{BB962C8B-B14F-4D97-AF65-F5344CB8AC3E}">
        <p14:creationId xmlns:p14="http://schemas.microsoft.com/office/powerpoint/2010/main" val="252181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ce réservé du numéro de diapositive 1">
            <a:extLst>
              <a:ext uri="{FF2B5EF4-FFF2-40B4-BE49-F238E27FC236}">
                <a16:creationId xmlns:a16="http://schemas.microsoft.com/office/drawing/2014/main" id="{C7B54897-D216-8FD7-1F06-260F37953A4C}"/>
              </a:ext>
            </a:extLst>
          </p:cNvPr>
          <p:cNvSpPr>
            <a:spLocks noGrp="1"/>
          </p:cNvSpPr>
          <p:nvPr>
            <p:ph type="sldNum" sz="quarter" idx="12"/>
          </p:nvPr>
        </p:nvSpPr>
        <p:spPr>
          <a:xfrm>
            <a:off x="5384653" y="9831907"/>
            <a:ext cx="1700927" cy="189133"/>
          </a:xfrm>
          <a:prstGeom prst="rect">
            <a:avLst/>
          </a:prstGeom>
        </p:spPr>
        <p:txBody>
          <a:bodyPr/>
          <a:lstStyle/>
          <a:p>
            <a:fld id="{2599F6DB-6A18-5640-963E-F058E2776B88}" type="slidenum">
              <a:rPr lang="fr-FR" smtClean="0"/>
              <a:pPr/>
              <a:t>3</a:t>
            </a:fld>
            <a:endParaRPr lang="fr-FR"/>
          </a:p>
        </p:txBody>
      </p:sp>
      <p:sp>
        <p:nvSpPr>
          <p:cNvPr id="34" name="Espace réservé du texte 4">
            <a:extLst>
              <a:ext uri="{FF2B5EF4-FFF2-40B4-BE49-F238E27FC236}">
                <a16:creationId xmlns:a16="http://schemas.microsoft.com/office/drawing/2014/main" id="{B5313ABE-48A1-A78A-A2B3-B23BA120DD52}"/>
              </a:ext>
            </a:extLst>
          </p:cNvPr>
          <p:cNvSpPr>
            <a:spLocks noGrp="1"/>
          </p:cNvSpPr>
          <p:nvPr>
            <p:ph type="body" sz="quarter" idx="27"/>
          </p:nvPr>
        </p:nvSpPr>
        <p:spPr>
          <a:xfrm>
            <a:off x="652497" y="679932"/>
            <a:ext cx="6290796" cy="243808"/>
          </a:xfrm>
        </p:spPr>
        <p:txBody>
          <a:bodyPr/>
          <a:lstStyle/>
          <a:p>
            <a:r>
              <a:rPr lang="fr-FR"/>
              <a:t>Compétences</a:t>
            </a:r>
          </a:p>
        </p:txBody>
      </p:sp>
      <p:sp>
        <p:nvSpPr>
          <p:cNvPr id="8" name="ZoneTexte 7">
            <a:extLst>
              <a:ext uri="{FF2B5EF4-FFF2-40B4-BE49-F238E27FC236}">
                <a16:creationId xmlns:a16="http://schemas.microsoft.com/office/drawing/2014/main" id="{F88E40D9-5F12-0BA9-153C-F8AE75D9E8B0}"/>
              </a:ext>
            </a:extLst>
          </p:cNvPr>
          <p:cNvSpPr txBox="1"/>
          <p:nvPr/>
        </p:nvSpPr>
        <p:spPr>
          <a:xfrm>
            <a:off x="3222361" y="9943570"/>
            <a:ext cx="1114952"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Agent de production eau potable</a:t>
            </a:r>
            <a:endParaRPr lang="fr-FR" sz="600" b="1" i="0">
              <a:solidFill>
                <a:srgbClr val="00A79B"/>
              </a:solidFill>
              <a:effectLst/>
              <a:latin typeface="Mont SemiBold" pitchFamily="2" charset="0"/>
            </a:endParaRPr>
          </a:p>
        </p:txBody>
      </p:sp>
      <p:grpSp>
        <p:nvGrpSpPr>
          <p:cNvPr id="2" name="Groupe 1">
            <a:extLst>
              <a:ext uri="{FF2B5EF4-FFF2-40B4-BE49-F238E27FC236}">
                <a16:creationId xmlns:a16="http://schemas.microsoft.com/office/drawing/2014/main" id="{BA0DE6EB-FEB9-4D77-B7D2-2047CD6B0127}"/>
              </a:ext>
            </a:extLst>
          </p:cNvPr>
          <p:cNvGrpSpPr/>
          <p:nvPr/>
        </p:nvGrpSpPr>
        <p:grpSpPr>
          <a:xfrm>
            <a:off x="652497" y="1126993"/>
            <a:ext cx="6290795" cy="1591359"/>
            <a:chOff x="652497" y="1083726"/>
            <a:chExt cx="6290795" cy="1591359"/>
          </a:xfrm>
        </p:grpSpPr>
        <p:sp>
          <p:nvSpPr>
            <p:cNvPr id="3" name="Rectangle 2">
              <a:extLst>
                <a:ext uri="{FF2B5EF4-FFF2-40B4-BE49-F238E27FC236}">
                  <a16:creationId xmlns:a16="http://schemas.microsoft.com/office/drawing/2014/main" id="{1136853B-ACE8-CED8-D776-00509A514558}"/>
                </a:ext>
              </a:extLst>
            </p:cNvPr>
            <p:cNvSpPr/>
            <p:nvPr/>
          </p:nvSpPr>
          <p:spPr>
            <a:xfrm>
              <a:off x="662940" y="1083726"/>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563089"/>
                  </a:solidFill>
                  <a:latin typeface="Mont Bold" panose="00000900000000000000"/>
                </a:rPr>
                <a:t>Utiliser les outils et méthodes de production d’eau potable</a:t>
              </a:r>
            </a:p>
            <a:p>
              <a:r>
                <a:rPr lang="fr-FR" sz="800" b="1" i="1" dirty="0">
                  <a:solidFill>
                    <a:schemeClr val="tx1"/>
                  </a:solidFill>
                  <a:latin typeface="Mont SemiBold Italic"/>
                </a:rPr>
                <a:t>(Correspondance ROME :  Utiliser un outil, une machine, un équipement, une installation)</a:t>
              </a:r>
            </a:p>
          </p:txBody>
        </p:sp>
        <p:sp>
          <p:nvSpPr>
            <p:cNvPr id="9" name="Espace réservé du texte 5">
              <a:extLst>
                <a:ext uri="{FF2B5EF4-FFF2-40B4-BE49-F238E27FC236}">
                  <a16:creationId xmlns:a16="http://schemas.microsoft.com/office/drawing/2014/main" id="{4E3B903E-A49C-9CD1-8B55-8B74AB4140CD}"/>
                </a:ext>
              </a:extLst>
            </p:cNvPr>
            <p:cNvSpPr txBox="1">
              <a:spLocks/>
            </p:cNvSpPr>
            <p:nvPr/>
          </p:nvSpPr>
          <p:spPr>
            <a:xfrm>
              <a:off x="662940" y="1462653"/>
              <a:ext cx="6280352" cy="1006225"/>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Assurer une utilisation conforme des équipements de production d'eau potable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Effectuer des prélèvements sur l’ensemble de la filière du traitement de l’eau </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Suivre les stocks de consommables et déclencher les réapprovisionnements nécessaires (exemple : produits, réactifs)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Nettoyer et entretenir les installations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Communiquer avec les autres agents, les techniciens et responsables pour tenir les délais de production et la qualité de service</a:t>
              </a:r>
              <a:endParaRPr lang="fr-FR" sz="1000" b="0" i="1" dirty="0">
                <a:solidFill>
                  <a:srgbClr val="1B4851"/>
                </a:solidFill>
                <a:latin typeface="Mont" panose="00000700000000000000" pitchFamily="50" charset="0"/>
              </a:endParaRPr>
            </a:p>
          </p:txBody>
        </p:sp>
        <p:cxnSp>
          <p:nvCxnSpPr>
            <p:cNvPr id="10" name="Connecteur droit 9">
              <a:extLst>
                <a:ext uri="{FF2B5EF4-FFF2-40B4-BE49-F238E27FC236}">
                  <a16:creationId xmlns:a16="http://schemas.microsoft.com/office/drawing/2014/main" id="{773B7429-2A7F-8C6D-653F-113EC2BEAD83}"/>
                </a:ext>
              </a:extLst>
            </p:cNvPr>
            <p:cNvCxnSpPr>
              <a:cxnSpLocks/>
            </p:cNvCxnSpPr>
            <p:nvPr/>
          </p:nvCxnSpPr>
          <p:spPr>
            <a:xfrm>
              <a:off x="652497" y="267508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grpSp>
        <p:nvGrpSpPr>
          <p:cNvPr id="11" name="Groupe 10">
            <a:extLst>
              <a:ext uri="{FF2B5EF4-FFF2-40B4-BE49-F238E27FC236}">
                <a16:creationId xmlns:a16="http://schemas.microsoft.com/office/drawing/2014/main" id="{F20F076F-2A03-FEFA-8FA2-9F59D57A7A56}"/>
              </a:ext>
            </a:extLst>
          </p:cNvPr>
          <p:cNvGrpSpPr/>
          <p:nvPr/>
        </p:nvGrpSpPr>
        <p:grpSpPr>
          <a:xfrm>
            <a:off x="639661" y="2885880"/>
            <a:ext cx="6293188" cy="1502581"/>
            <a:chOff x="8006715" y="4013867"/>
            <a:chExt cx="6293188" cy="1502581"/>
          </a:xfrm>
        </p:grpSpPr>
        <p:sp>
          <p:nvSpPr>
            <p:cNvPr id="12" name="Rectangle 11">
              <a:extLst>
                <a:ext uri="{FF2B5EF4-FFF2-40B4-BE49-F238E27FC236}">
                  <a16:creationId xmlns:a16="http://schemas.microsoft.com/office/drawing/2014/main" id="{CA809DF3-BA85-6899-B1D6-94B7157B1B9D}"/>
                </a:ext>
              </a:extLst>
            </p:cNvPr>
            <p:cNvSpPr/>
            <p:nvPr/>
          </p:nvSpPr>
          <p:spPr>
            <a:xfrm>
              <a:off x="8006715" y="4013867"/>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dirty="0">
                  <a:solidFill>
                    <a:srgbClr val="563089"/>
                  </a:solidFill>
                  <a:latin typeface="Mont Bold" panose="00000900000000000000"/>
                </a:rPr>
                <a:t>Contrôler le fonctionnement des installations</a:t>
              </a:r>
            </a:p>
            <a:p>
              <a:r>
                <a:rPr lang="fr-FR" sz="800" b="1" i="1" dirty="0">
                  <a:solidFill>
                    <a:schemeClr val="tx1"/>
                  </a:solidFill>
                  <a:latin typeface="Mont SemiBold Italic"/>
                </a:rPr>
                <a:t>(Correspondance ROME :  Contrôler le fonctionnement d'un équipement, d'une machine, d'une installation)</a:t>
              </a:r>
            </a:p>
          </p:txBody>
        </p:sp>
        <p:sp>
          <p:nvSpPr>
            <p:cNvPr id="13" name="Espace réservé du texte 5">
              <a:extLst>
                <a:ext uri="{FF2B5EF4-FFF2-40B4-BE49-F238E27FC236}">
                  <a16:creationId xmlns:a16="http://schemas.microsoft.com/office/drawing/2014/main" id="{87E630ED-2136-8DB6-B8B5-81A17162D978}"/>
                </a:ext>
              </a:extLst>
            </p:cNvPr>
            <p:cNvSpPr txBox="1">
              <a:spLocks/>
            </p:cNvSpPr>
            <p:nvPr/>
          </p:nvSpPr>
          <p:spPr>
            <a:xfrm>
              <a:off x="8006715" y="4434065"/>
              <a:ext cx="6280352" cy="598387"/>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Contrôler l'état de fonctionnement des appareils et installations afin d’identifier les dysfonctionnements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Contrôler les données et ajuster les processus pour garantir l’efficacité et la conformité des traitements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Etablir les demandes d'intervention des équipes de maintenance internes ou de prestataires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Réaliser la maintenance de premier niveau sur les équipements de son site et ses installations</a:t>
              </a:r>
            </a:p>
          </p:txBody>
        </p:sp>
        <p:cxnSp>
          <p:nvCxnSpPr>
            <p:cNvPr id="14" name="Connecteur droit 13">
              <a:extLst>
                <a:ext uri="{FF2B5EF4-FFF2-40B4-BE49-F238E27FC236}">
                  <a16:creationId xmlns:a16="http://schemas.microsoft.com/office/drawing/2014/main" id="{50151ECB-A560-3DBA-A69A-79DBF04503C5}"/>
                </a:ext>
              </a:extLst>
            </p:cNvPr>
            <p:cNvCxnSpPr>
              <a:cxnSpLocks/>
            </p:cNvCxnSpPr>
            <p:nvPr/>
          </p:nvCxnSpPr>
          <p:spPr>
            <a:xfrm>
              <a:off x="8019551" y="5516448"/>
              <a:ext cx="6280352"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grpSp>
        <p:nvGrpSpPr>
          <p:cNvPr id="15" name="Groupe 14">
            <a:extLst>
              <a:ext uri="{FF2B5EF4-FFF2-40B4-BE49-F238E27FC236}">
                <a16:creationId xmlns:a16="http://schemas.microsoft.com/office/drawing/2014/main" id="{1030542F-ABCB-8DA9-DA4F-ADFC6D6E32DE}"/>
              </a:ext>
            </a:extLst>
          </p:cNvPr>
          <p:cNvGrpSpPr/>
          <p:nvPr/>
        </p:nvGrpSpPr>
        <p:grpSpPr>
          <a:xfrm>
            <a:off x="614181" y="4499448"/>
            <a:ext cx="6329111" cy="1678357"/>
            <a:chOff x="614181" y="4602197"/>
            <a:chExt cx="6329111" cy="1678357"/>
          </a:xfrm>
        </p:grpSpPr>
        <p:sp>
          <p:nvSpPr>
            <p:cNvPr id="16" name="Rectangle 15">
              <a:extLst>
                <a:ext uri="{FF2B5EF4-FFF2-40B4-BE49-F238E27FC236}">
                  <a16:creationId xmlns:a16="http://schemas.microsoft.com/office/drawing/2014/main" id="{CB18EE73-9EA1-909E-094D-301577529B2F}"/>
                </a:ext>
              </a:extLst>
            </p:cNvPr>
            <p:cNvSpPr/>
            <p:nvPr/>
          </p:nvSpPr>
          <p:spPr>
            <a:xfrm>
              <a:off x="662940" y="4602197"/>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dirty="0">
                  <a:solidFill>
                    <a:srgbClr val="563089"/>
                  </a:solidFill>
                  <a:latin typeface="Mont Bold" panose="00000900000000000000"/>
                </a:rPr>
                <a:t>Prévenir les risques professionnels, sanitaires et environnementaux</a:t>
              </a:r>
            </a:p>
            <a:p>
              <a:r>
                <a:rPr lang="fr-FR" sz="800" b="1" i="1" dirty="0">
                  <a:solidFill>
                    <a:schemeClr val="tx1"/>
                  </a:solidFill>
                  <a:latin typeface="Mont SemiBold Italic"/>
                </a:rPr>
                <a:t>(Correspondance ROME :  Piloter la gestion du risque / Gérer une situation d'urgence)</a:t>
              </a:r>
            </a:p>
          </p:txBody>
        </p:sp>
        <p:sp>
          <p:nvSpPr>
            <p:cNvPr id="17" name="Espace réservé du texte 5">
              <a:extLst>
                <a:ext uri="{FF2B5EF4-FFF2-40B4-BE49-F238E27FC236}">
                  <a16:creationId xmlns:a16="http://schemas.microsoft.com/office/drawing/2014/main" id="{F7A681A2-87A4-4809-BC82-D849DD381FBE}"/>
                </a:ext>
              </a:extLst>
            </p:cNvPr>
            <p:cNvSpPr txBox="1">
              <a:spLocks/>
            </p:cNvSpPr>
            <p:nvPr/>
          </p:nvSpPr>
          <p:spPr>
            <a:xfrm>
              <a:off x="614181" y="5123663"/>
              <a:ext cx="6280352" cy="581264"/>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Appliquer les réglementations en matière d’environnement, d’hygiène et de sécurité applicables aux activités de production d’eau potable (eaux destinées à la consommation humaine)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Appliquer les règles Qualité Hygiène Sécurité Sûreté Environnement pour assurer la sécurité des opérations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Réagir rapidement aux incidents pour limiter l’impact environnemental et assurer la sécurité du site</a:t>
              </a:r>
            </a:p>
          </p:txBody>
        </p:sp>
        <p:cxnSp>
          <p:nvCxnSpPr>
            <p:cNvPr id="18" name="Connecteur droit 17">
              <a:extLst>
                <a:ext uri="{FF2B5EF4-FFF2-40B4-BE49-F238E27FC236}">
                  <a16:creationId xmlns:a16="http://schemas.microsoft.com/office/drawing/2014/main" id="{747DAE4C-414B-3DDF-1484-6B4AA58A97B6}"/>
                </a:ext>
              </a:extLst>
            </p:cNvPr>
            <p:cNvCxnSpPr>
              <a:cxnSpLocks/>
            </p:cNvCxnSpPr>
            <p:nvPr/>
          </p:nvCxnSpPr>
          <p:spPr>
            <a:xfrm>
              <a:off x="637460" y="6280554"/>
              <a:ext cx="6218757"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grpSp>
        <p:nvGrpSpPr>
          <p:cNvPr id="19" name="Groupe 18">
            <a:extLst>
              <a:ext uri="{FF2B5EF4-FFF2-40B4-BE49-F238E27FC236}">
                <a16:creationId xmlns:a16="http://schemas.microsoft.com/office/drawing/2014/main" id="{2A575140-ED73-F141-2527-B7220FF2F0ED}"/>
              </a:ext>
            </a:extLst>
          </p:cNvPr>
          <p:cNvGrpSpPr/>
          <p:nvPr/>
        </p:nvGrpSpPr>
        <p:grpSpPr>
          <a:xfrm>
            <a:off x="662940" y="6607921"/>
            <a:ext cx="6280352" cy="1089930"/>
            <a:chOff x="662940" y="5994543"/>
            <a:chExt cx="6280352" cy="1089930"/>
          </a:xfrm>
        </p:grpSpPr>
        <p:sp>
          <p:nvSpPr>
            <p:cNvPr id="32" name="Rectangle 31">
              <a:extLst>
                <a:ext uri="{FF2B5EF4-FFF2-40B4-BE49-F238E27FC236}">
                  <a16:creationId xmlns:a16="http://schemas.microsoft.com/office/drawing/2014/main" id="{C7B64F78-A4F6-A0E5-4AFA-539E3388DBD8}"/>
                </a:ext>
              </a:extLst>
            </p:cNvPr>
            <p:cNvSpPr/>
            <p:nvPr/>
          </p:nvSpPr>
          <p:spPr>
            <a:xfrm>
              <a:off x="662940" y="5994543"/>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dirty="0">
                  <a:solidFill>
                    <a:srgbClr val="563089"/>
                  </a:solidFill>
                  <a:latin typeface="Mont Bold" panose="00000900000000000000"/>
                </a:rPr>
                <a:t>Suivre et renseigner les données de l’activité</a:t>
              </a:r>
            </a:p>
            <a:p>
              <a:r>
                <a:rPr lang="fr-FR" sz="800" b="1" i="1" dirty="0">
                  <a:solidFill>
                    <a:schemeClr val="tx1"/>
                  </a:solidFill>
                  <a:latin typeface="Mont SemiBold Italic"/>
                </a:rPr>
                <a:t>(Correspondance ROME :  Collecter et analyser des données, des informations)</a:t>
              </a:r>
            </a:p>
          </p:txBody>
        </p:sp>
        <p:sp>
          <p:nvSpPr>
            <p:cNvPr id="33" name="Espace réservé du texte 5">
              <a:extLst>
                <a:ext uri="{FF2B5EF4-FFF2-40B4-BE49-F238E27FC236}">
                  <a16:creationId xmlns:a16="http://schemas.microsoft.com/office/drawing/2014/main" id="{54859BEE-B2F2-ED95-E5D4-37B405039930}"/>
                </a:ext>
              </a:extLst>
            </p:cNvPr>
            <p:cNvSpPr txBox="1">
              <a:spLocks/>
            </p:cNvSpPr>
            <p:nvPr/>
          </p:nvSpPr>
          <p:spPr>
            <a:xfrm>
              <a:off x="662940" y="6395394"/>
              <a:ext cx="6280352" cy="59121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Contrôler les paramètres de la qualité de l'eau tout au long des étapes de production</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Interpréter les mesures restituées </a:t>
              </a:r>
              <a:r>
                <a:rPr lang="fr-FR" sz="1000" b="0">
                  <a:solidFill>
                    <a:srgbClr val="1B4851"/>
                  </a:solidFill>
                  <a:latin typeface="Mont" panose="00000700000000000000" pitchFamily="50" charset="0"/>
                </a:rPr>
                <a:t>par les </a:t>
              </a:r>
              <a:r>
                <a:rPr lang="fr-FR" sz="1000" b="0" dirty="0">
                  <a:solidFill>
                    <a:srgbClr val="1B4851"/>
                  </a:solidFill>
                  <a:latin typeface="Mont" panose="00000700000000000000" pitchFamily="50" charset="0"/>
                </a:rPr>
                <a:t>outils de surveillance la qualité de l'eau par rapport à des référentiels de qualité chimique et biochimique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Reporter des informations dans les registres d'exploitation et les registres qualité</a:t>
              </a:r>
            </a:p>
          </p:txBody>
        </p:sp>
        <p:cxnSp>
          <p:nvCxnSpPr>
            <p:cNvPr id="35" name="Connecteur droit 34">
              <a:extLst>
                <a:ext uri="{FF2B5EF4-FFF2-40B4-BE49-F238E27FC236}">
                  <a16:creationId xmlns:a16="http://schemas.microsoft.com/office/drawing/2014/main" id="{64FE3F48-AB12-79F5-9C9E-47B1E5CB456B}"/>
                </a:ext>
              </a:extLst>
            </p:cNvPr>
            <p:cNvCxnSpPr>
              <a:cxnSpLocks/>
            </p:cNvCxnSpPr>
            <p:nvPr/>
          </p:nvCxnSpPr>
          <p:spPr>
            <a:xfrm>
              <a:off x="739572" y="708447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0997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8D8D6D2-87BF-A144-F881-A5499DB11C2B}"/>
              </a:ext>
            </a:extLst>
          </p:cNvPr>
          <p:cNvSpPr>
            <a:spLocks noGrp="1"/>
          </p:cNvSpPr>
          <p:nvPr>
            <p:ph type="sldNum" sz="quarter" idx="12"/>
          </p:nvPr>
        </p:nvSpPr>
        <p:spPr/>
        <p:txBody>
          <a:bodyPr/>
          <a:lstStyle/>
          <a:p>
            <a:fld id="{2599F6DB-6A18-5640-963E-F058E2776B88}" type="slidenum">
              <a:rPr lang="fr-FR" smtClean="0"/>
              <a:pPr/>
              <a:t>4</a:t>
            </a:fld>
            <a:endParaRPr lang="fr-FR"/>
          </a:p>
        </p:txBody>
      </p:sp>
      <p:sp>
        <p:nvSpPr>
          <p:cNvPr id="4" name="Espace réservé du texte 3">
            <a:extLst>
              <a:ext uri="{FF2B5EF4-FFF2-40B4-BE49-F238E27FC236}">
                <a16:creationId xmlns:a16="http://schemas.microsoft.com/office/drawing/2014/main" id="{6DB8494C-67C0-0295-4C31-7BAA182750D4}"/>
              </a:ext>
            </a:extLst>
          </p:cNvPr>
          <p:cNvSpPr>
            <a:spLocks noGrp="1"/>
          </p:cNvSpPr>
          <p:nvPr>
            <p:ph type="body" sz="quarter" idx="27"/>
          </p:nvPr>
        </p:nvSpPr>
        <p:spPr>
          <a:xfrm>
            <a:off x="646927" y="821862"/>
            <a:ext cx="6290796" cy="243808"/>
          </a:xfrm>
        </p:spPr>
        <p:txBody>
          <a:bodyPr/>
          <a:lstStyle/>
          <a:p>
            <a:r>
              <a:rPr lang="fr-FR"/>
              <a:t>Conditions d’exercice du métier </a:t>
            </a:r>
          </a:p>
        </p:txBody>
      </p:sp>
      <p:sp>
        <p:nvSpPr>
          <p:cNvPr id="5" name="Espace réservé du texte 4">
            <a:extLst>
              <a:ext uri="{FF2B5EF4-FFF2-40B4-BE49-F238E27FC236}">
                <a16:creationId xmlns:a16="http://schemas.microsoft.com/office/drawing/2014/main" id="{BE6DD7F7-A849-F279-E668-EDA016DC6796}"/>
              </a:ext>
            </a:extLst>
          </p:cNvPr>
          <p:cNvSpPr>
            <a:spLocks noGrp="1"/>
          </p:cNvSpPr>
          <p:nvPr>
            <p:ph type="body" sz="quarter" idx="42"/>
          </p:nvPr>
        </p:nvSpPr>
        <p:spPr>
          <a:xfrm>
            <a:off x="646927" y="1175375"/>
            <a:ext cx="6290796" cy="1034428"/>
          </a:xfrm>
        </p:spPr>
        <p:txBody>
          <a:body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Travail en intérieur (salle de contrôle) et en extérieur (installations de traitement)</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Horaires variables avec astreintes (nuit, week-ends, jours fériés)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Port d'équipements de protection individuelle obligatoire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Permis de conduire nécessaire</a:t>
            </a:r>
          </a:p>
          <a:p>
            <a:pPr marL="171450" indent="-171450" algn="just">
              <a:buClr>
                <a:schemeClr val="accent2"/>
              </a:buClr>
              <a:buSzPct val="150000"/>
              <a:buFont typeface="Arial" panose="020B0604020202020204" pitchFamily="34" charset="0"/>
              <a:buChar char="•"/>
            </a:pPr>
            <a:endParaRPr lang="fr-FR" sz="1000" b="0" dirty="0">
              <a:solidFill>
                <a:srgbClr val="1B4851"/>
              </a:solidFill>
              <a:latin typeface="Mont" panose="00000700000000000000" pitchFamily="50" charset="0"/>
            </a:endParaRPr>
          </a:p>
        </p:txBody>
      </p:sp>
      <p:sp>
        <p:nvSpPr>
          <p:cNvPr id="9" name="Espace réservé du texte 8">
            <a:extLst>
              <a:ext uri="{FF2B5EF4-FFF2-40B4-BE49-F238E27FC236}">
                <a16:creationId xmlns:a16="http://schemas.microsoft.com/office/drawing/2014/main" id="{1B5AD96F-21B2-1BBC-2363-25E0979028D6}"/>
              </a:ext>
            </a:extLst>
          </p:cNvPr>
          <p:cNvSpPr>
            <a:spLocks noGrp="1"/>
          </p:cNvSpPr>
          <p:nvPr>
            <p:ph type="body" sz="quarter" idx="46"/>
          </p:nvPr>
        </p:nvSpPr>
        <p:spPr>
          <a:xfrm>
            <a:off x="657588" y="3082434"/>
            <a:ext cx="6290796" cy="654202"/>
          </a:xfrm>
        </p:spPr>
        <p:txBody>
          <a:body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CAP Agent de la qualité de l'eau</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CAP Electricité ou électromécanique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CAP Monteur en installations sanitaires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Bac Pro Procédés de la chimie, de l'eau et des papiers-cartons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Bac Pro Gestion des pollutions et protection de l’environnement</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TP Technicien de traitement des eaux</a:t>
            </a:r>
          </a:p>
        </p:txBody>
      </p:sp>
      <p:sp>
        <p:nvSpPr>
          <p:cNvPr id="21" name="Espace réservé du texte 20">
            <a:extLst>
              <a:ext uri="{FF2B5EF4-FFF2-40B4-BE49-F238E27FC236}">
                <a16:creationId xmlns:a16="http://schemas.microsoft.com/office/drawing/2014/main" id="{1D5FE86C-81A0-097C-6975-BCF27C612A24}"/>
              </a:ext>
            </a:extLst>
          </p:cNvPr>
          <p:cNvSpPr>
            <a:spLocks noGrp="1"/>
          </p:cNvSpPr>
          <p:nvPr>
            <p:ph type="body" sz="quarter" idx="45"/>
          </p:nvPr>
        </p:nvSpPr>
        <p:spPr>
          <a:xfrm>
            <a:off x="677853" y="2729815"/>
            <a:ext cx="6290796" cy="243808"/>
          </a:xfrm>
        </p:spPr>
        <p:txBody>
          <a:bodyPr/>
          <a:lstStyle/>
          <a:p>
            <a:r>
              <a:rPr lang="fr-FR"/>
              <a:t>Voies d’accès au métier</a:t>
            </a:r>
          </a:p>
        </p:txBody>
      </p:sp>
      <p:sp>
        <p:nvSpPr>
          <p:cNvPr id="25" name="Espace réservé du texte 8">
            <a:extLst>
              <a:ext uri="{FF2B5EF4-FFF2-40B4-BE49-F238E27FC236}">
                <a16:creationId xmlns:a16="http://schemas.microsoft.com/office/drawing/2014/main" id="{B73D3ECA-078C-8FD8-0D04-1DC99C2D543C}"/>
              </a:ext>
            </a:extLst>
          </p:cNvPr>
          <p:cNvSpPr txBox="1">
            <a:spLocks/>
          </p:cNvSpPr>
          <p:nvPr/>
        </p:nvSpPr>
        <p:spPr>
          <a:xfrm>
            <a:off x="3222361" y="5682240"/>
            <a:ext cx="3170882" cy="1629557"/>
          </a:xfrm>
          <a:prstGeom prst="rect">
            <a:avLst/>
          </a:prstGeom>
        </p:spPr>
        <p:txBody>
          <a:bodyPr lIns="0" tIns="0" rIns="0" bIns="0" anchor="t" anchorCtr="0"/>
          <a:lstStyle>
            <a:lvl1pPr marL="0" indent="0" algn="l" defTabSz="1425550" rtl="0" eaLnBrk="1" latinLnBrk="0" hangingPunct="1">
              <a:lnSpc>
                <a:spcPct val="110000"/>
              </a:lnSpc>
              <a:spcBef>
                <a:spcPts val="0"/>
              </a:spcBef>
              <a:buFont typeface="Arial" panose="020B0604020202020204" pitchFamily="34" charset="0"/>
              <a:buNone/>
              <a:defRPr sz="8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200000"/>
              </a:lnSpc>
            </a:pPr>
            <a:r>
              <a:rPr lang="fr-FR" sz="1000" b="0" dirty="0">
                <a:solidFill>
                  <a:srgbClr val="1B4851"/>
                </a:solidFill>
                <a:latin typeface="Mont" panose="00000700000000000000" pitchFamily="50" charset="0"/>
              </a:rPr>
              <a:t>Technicien de réseau eau potable</a:t>
            </a:r>
          </a:p>
          <a:p>
            <a:pPr>
              <a:lnSpc>
                <a:spcPct val="200000"/>
              </a:lnSpc>
            </a:pPr>
            <a:endParaRPr lang="fr-FR" sz="1000" b="0" dirty="0">
              <a:solidFill>
                <a:srgbClr val="1B4851"/>
              </a:solidFill>
              <a:latin typeface="Mont" panose="00000700000000000000" pitchFamily="50" charset="0"/>
            </a:endParaRPr>
          </a:p>
          <a:p>
            <a:pPr>
              <a:lnSpc>
                <a:spcPct val="200000"/>
              </a:lnSpc>
            </a:pPr>
            <a:r>
              <a:rPr lang="fr-FR" sz="1000" b="0" dirty="0">
                <a:solidFill>
                  <a:srgbClr val="1B4851"/>
                </a:solidFill>
                <a:latin typeface="Mont" panose="00000700000000000000" pitchFamily="50" charset="0"/>
              </a:rPr>
              <a:t>Technicien de production eau potable</a:t>
            </a:r>
            <a:endParaRPr lang="fr-FR" dirty="0"/>
          </a:p>
        </p:txBody>
      </p:sp>
      <p:sp>
        <p:nvSpPr>
          <p:cNvPr id="11" name="ZoneTexte 10">
            <a:extLst>
              <a:ext uri="{FF2B5EF4-FFF2-40B4-BE49-F238E27FC236}">
                <a16:creationId xmlns:a16="http://schemas.microsoft.com/office/drawing/2014/main" id="{FF663AA2-053E-D0BF-88A4-076D333C100D}"/>
              </a:ext>
            </a:extLst>
          </p:cNvPr>
          <p:cNvSpPr txBox="1"/>
          <p:nvPr/>
        </p:nvSpPr>
        <p:spPr>
          <a:xfrm>
            <a:off x="3222361" y="9943570"/>
            <a:ext cx="1114952"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Agent de production eau potable</a:t>
            </a:r>
            <a:endParaRPr lang="fr-FR" sz="600" b="1" i="0">
              <a:solidFill>
                <a:srgbClr val="00A79B"/>
              </a:solidFill>
              <a:effectLst/>
              <a:latin typeface="Mont SemiBold" pitchFamily="2" charset="0"/>
            </a:endParaRPr>
          </a:p>
        </p:txBody>
      </p:sp>
      <p:pic>
        <p:nvPicPr>
          <p:cNvPr id="7" name="Graphique 6" descr="Ascenseur montant avec un remplissage uni">
            <a:extLst>
              <a:ext uri="{FF2B5EF4-FFF2-40B4-BE49-F238E27FC236}">
                <a16:creationId xmlns:a16="http://schemas.microsoft.com/office/drawing/2014/main" id="{1EC19C88-7188-0AC7-A331-9D0D813D4B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2535" y="5541856"/>
            <a:ext cx="1751269" cy="1751269"/>
          </a:xfrm>
          <a:prstGeom prst="rect">
            <a:avLst/>
          </a:prstGeom>
        </p:spPr>
      </p:pic>
      <p:sp>
        <p:nvSpPr>
          <p:cNvPr id="6" name="Espace réservé du texte 20">
            <a:extLst>
              <a:ext uri="{FF2B5EF4-FFF2-40B4-BE49-F238E27FC236}">
                <a16:creationId xmlns:a16="http://schemas.microsoft.com/office/drawing/2014/main" id="{3E99D110-696E-9D70-C559-AC5450E07588}"/>
              </a:ext>
            </a:extLst>
          </p:cNvPr>
          <p:cNvSpPr txBox="1">
            <a:spLocks/>
          </p:cNvSpPr>
          <p:nvPr/>
        </p:nvSpPr>
        <p:spPr>
          <a:xfrm>
            <a:off x="678706" y="4436218"/>
            <a:ext cx="6290796" cy="243808"/>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solidFill>
                  <a:srgbClr val="00A89B"/>
                </a:solidFill>
                <a:latin typeface="Mont Bold"/>
              </a:rPr>
              <a:t>Possibilités d'évolutions professionnelles au sein de la branche</a:t>
            </a:r>
          </a:p>
        </p:txBody>
      </p:sp>
    </p:spTree>
    <p:extLst>
      <p:ext uri="{BB962C8B-B14F-4D97-AF65-F5344CB8AC3E}">
        <p14:creationId xmlns:p14="http://schemas.microsoft.com/office/powerpoint/2010/main" val="298558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FAD2B5B-0CC0-D4CF-3C24-C03A0F00BF97}"/>
              </a:ext>
            </a:extLst>
          </p:cNvPr>
          <p:cNvSpPr>
            <a:spLocks noGrp="1"/>
          </p:cNvSpPr>
          <p:nvPr>
            <p:ph type="body" sz="quarter" idx="56"/>
          </p:nvPr>
        </p:nvSpPr>
        <p:spPr>
          <a:xfrm>
            <a:off x="408956" y="431430"/>
            <a:ext cx="4685559" cy="253813"/>
          </a:xfrm>
        </p:spPr>
        <p:txBody>
          <a:bodyPr wrap="square">
            <a:spAutoFit/>
          </a:bodyPr>
          <a:lstStyle/>
          <a:p>
            <a:pPr algn="l"/>
            <a:r>
              <a:rPr lang="fr-FR"/>
              <a:t>EVOLUTIONS PROSPECTIVES</a:t>
            </a:r>
            <a:endParaRPr lang="fr-FR">
              <a:effectLst/>
              <a:latin typeface="Mont Bold" pitchFamily="2" charset="0"/>
            </a:endParaRPr>
          </a:p>
        </p:txBody>
      </p:sp>
      <p:sp>
        <p:nvSpPr>
          <p:cNvPr id="4" name="Espace réservé du numéro de diapositive 3">
            <a:extLst>
              <a:ext uri="{FF2B5EF4-FFF2-40B4-BE49-F238E27FC236}">
                <a16:creationId xmlns:a16="http://schemas.microsoft.com/office/drawing/2014/main" id="{CD29740E-E6D8-704E-6BAB-F69FA8FD64B6}"/>
              </a:ext>
            </a:extLst>
          </p:cNvPr>
          <p:cNvSpPr>
            <a:spLocks noGrp="1"/>
          </p:cNvSpPr>
          <p:nvPr>
            <p:ph type="sldNum" sz="quarter" idx="12"/>
          </p:nvPr>
        </p:nvSpPr>
        <p:spPr>
          <a:xfrm>
            <a:off x="6685150" y="9932223"/>
            <a:ext cx="264740" cy="1891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9F6DB-6A18-5640-963E-F058E2776B88}" type="slidenum">
              <a:rPr kumimoji="0" lang="fr-FR" sz="1050" b="1" i="0" u="none" strike="noStrike" kern="1200" cap="none" spc="0" normalizeH="0" baseline="0" noProof="0" smtClean="0">
                <a:ln>
                  <a:noFill/>
                </a:ln>
                <a:solidFill>
                  <a:srgbClr val="563089"/>
                </a:solidFill>
                <a:effectLst/>
                <a:uLnTx/>
                <a:uFillTx/>
                <a:latin typeface="Mont Bol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050" b="1" i="0" u="none" strike="noStrike" kern="1200" cap="none" spc="0" normalizeH="0" baseline="0" noProof="0">
              <a:ln>
                <a:noFill/>
              </a:ln>
              <a:solidFill>
                <a:srgbClr val="563089"/>
              </a:solidFill>
              <a:effectLst/>
              <a:uLnTx/>
              <a:uFillTx/>
              <a:latin typeface="Mont Bold" pitchFamily="2" charset="0"/>
              <a:ea typeface="+mn-ea"/>
              <a:cs typeface="+mn-cs"/>
            </a:endParaRPr>
          </a:p>
        </p:txBody>
      </p:sp>
      <p:sp>
        <p:nvSpPr>
          <p:cNvPr id="6" name="Espace réservé du texte 5">
            <a:extLst>
              <a:ext uri="{FF2B5EF4-FFF2-40B4-BE49-F238E27FC236}">
                <a16:creationId xmlns:a16="http://schemas.microsoft.com/office/drawing/2014/main" id="{BB3CE3DE-9E0B-A954-82E2-11C669596694}"/>
              </a:ext>
            </a:extLst>
          </p:cNvPr>
          <p:cNvSpPr>
            <a:spLocks noGrp="1"/>
          </p:cNvSpPr>
          <p:nvPr>
            <p:ph type="body" sz="quarter" idx="31"/>
          </p:nvPr>
        </p:nvSpPr>
        <p:spPr>
          <a:xfrm>
            <a:off x="509497" y="4734330"/>
            <a:ext cx="3044389" cy="1145637"/>
          </a:xfrm>
        </p:spPr>
        <p:txBody>
          <a:bodyPr/>
          <a:lstStyle/>
          <a:p>
            <a:pPr>
              <a:spcBef>
                <a:spcPts val="0"/>
              </a:spcBef>
            </a:pPr>
            <a:r>
              <a:rPr lang="fr-FR" sz="1000">
                <a:latin typeface="Mont Bold" panose="00000900000000000000" pitchFamily="50" charset="0"/>
              </a:rPr>
              <a:t>REGLEMENTAIRES</a:t>
            </a:r>
          </a:p>
          <a:p>
            <a:pPr marL="171450" indent="-171450" algn="l">
              <a:spcBef>
                <a:spcPts val="0"/>
              </a:spcBef>
              <a:buFont typeface="Arial" panose="020B0604020202020204" pitchFamily="34" charset="0"/>
              <a:buChar char="•"/>
            </a:pPr>
            <a:endParaRPr lang="fr-FR" sz="1000">
              <a:latin typeface="Mont Bold" panose="00000900000000000000" pitchFamily="50" charset="0"/>
            </a:endParaRPr>
          </a:p>
          <a:p>
            <a:pPr marL="171450" indent="-171450" algn="l">
              <a:spcBef>
                <a:spcPts val="0"/>
              </a:spcBef>
              <a:buFont typeface="Arial" panose="020B0604020202020204" pitchFamily="34" charset="0"/>
              <a:buChar char="•"/>
            </a:pPr>
            <a:r>
              <a:rPr lang="fr-FR" sz="1000" b="0">
                <a:latin typeface="Mont Bold" panose="00000900000000000000" pitchFamily="50" charset="0"/>
              </a:rPr>
              <a:t> Renforcement des normes de potabilité (nouveaux paramètres à surveiller)</a:t>
            </a:r>
          </a:p>
          <a:p>
            <a:pPr marL="171450" indent="-171450" algn="l">
              <a:spcBef>
                <a:spcPts val="0"/>
              </a:spcBef>
              <a:buFont typeface="Arial" panose="020B0604020202020204" pitchFamily="34" charset="0"/>
              <a:buChar char="•"/>
            </a:pPr>
            <a:endParaRPr lang="fr-FR" sz="1000" b="0">
              <a:latin typeface="Mont Bold" panose="00000900000000000000" pitchFamily="50" charset="0"/>
            </a:endParaRPr>
          </a:p>
          <a:p>
            <a:pPr marL="171450" indent="-171450" algn="l">
              <a:spcBef>
                <a:spcPts val="0"/>
              </a:spcBef>
              <a:buFont typeface="Arial" panose="020B0604020202020204" pitchFamily="34" charset="0"/>
              <a:buChar char="•"/>
            </a:pPr>
            <a:r>
              <a:rPr lang="fr-FR" sz="1000" b="0">
                <a:latin typeface="Mont Bold" panose="00000900000000000000" pitchFamily="50" charset="0"/>
              </a:rPr>
              <a:t>Augmentation des contrôles sur les micropolluants et les perturbateurs endocriniens</a:t>
            </a:r>
          </a:p>
          <a:p>
            <a:pPr marL="171450" indent="-171450" algn="l">
              <a:spcBef>
                <a:spcPts val="0"/>
              </a:spcBef>
              <a:buFont typeface="Arial" panose="020B0604020202020204" pitchFamily="34" charset="0"/>
              <a:buChar char="•"/>
            </a:pPr>
            <a:endParaRPr lang="fr-FR" sz="1000" b="0">
              <a:latin typeface="Mont Bold" panose="00000900000000000000" pitchFamily="50" charset="0"/>
            </a:endParaRPr>
          </a:p>
          <a:p>
            <a:pPr marL="171450" indent="-171450" algn="l">
              <a:spcBef>
                <a:spcPts val="0"/>
              </a:spcBef>
              <a:buFont typeface="Arial" panose="020B0604020202020204" pitchFamily="34" charset="0"/>
              <a:buChar char="•"/>
            </a:pPr>
            <a:r>
              <a:rPr lang="fr-FR" sz="1000" b="0">
                <a:latin typeface="Mont Bold" panose="00000900000000000000" pitchFamily="50" charset="0"/>
              </a:rPr>
              <a:t>Développement de la réglementation sur la sécurité des installations de production d'eau potable</a:t>
            </a:r>
          </a:p>
        </p:txBody>
      </p:sp>
      <p:sp>
        <p:nvSpPr>
          <p:cNvPr id="8" name="Espace réservé du texte 7">
            <a:extLst>
              <a:ext uri="{FF2B5EF4-FFF2-40B4-BE49-F238E27FC236}">
                <a16:creationId xmlns:a16="http://schemas.microsoft.com/office/drawing/2014/main" id="{CC145CD1-0CBE-A068-EBC4-262D56BC1F9A}"/>
              </a:ext>
            </a:extLst>
          </p:cNvPr>
          <p:cNvSpPr>
            <a:spLocks noGrp="1"/>
          </p:cNvSpPr>
          <p:nvPr>
            <p:ph type="body" sz="quarter" idx="58"/>
          </p:nvPr>
        </p:nvSpPr>
        <p:spPr>
          <a:xfrm>
            <a:off x="4026981" y="4734330"/>
            <a:ext cx="3155040" cy="974884"/>
          </a:xfrm>
        </p:spPr>
        <p:txBody>
          <a:bodyPr/>
          <a:lstStyle/>
          <a:p>
            <a:pPr>
              <a:spcBef>
                <a:spcPts val="0"/>
              </a:spcBef>
            </a:pPr>
            <a:r>
              <a:rPr lang="fr-FR" sz="1000">
                <a:solidFill>
                  <a:schemeClr val="accent2"/>
                </a:solidFill>
                <a:latin typeface="Mont Bold" panose="00000900000000000000" pitchFamily="50" charset="0"/>
              </a:rPr>
              <a:t>DONNEURS D’ORDRE</a:t>
            </a:r>
          </a:p>
          <a:p>
            <a:pPr>
              <a:spcBef>
                <a:spcPts val="0"/>
              </a:spcBef>
            </a:pPr>
            <a:endParaRPr lang="fr-FR" sz="11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Exigences croissantes sur la préservation de la ressource en eau et la qualité des eaux potables</a:t>
            </a:r>
            <a:endParaRPr lang="fr-FR">
              <a:solidFill>
                <a:schemeClr val="accent2"/>
              </a:solidFill>
            </a:endParaRPr>
          </a:p>
        </p:txBody>
      </p:sp>
      <p:sp>
        <p:nvSpPr>
          <p:cNvPr id="10" name="Espace réservé du texte 9">
            <a:extLst>
              <a:ext uri="{FF2B5EF4-FFF2-40B4-BE49-F238E27FC236}">
                <a16:creationId xmlns:a16="http://schemas.microsoft.com/office/drawing/2014/main" id="{D3A02EA9-062D-E485-404B-4A9CD1D9AD63}"/>
              </a:ext>
            </a:extLst>
          </p:cNvPr>
          <p:cNvSpPr>
            <a:spLocks noGrp="1"/>
          </p:cNvSpPr>
          <p:nvPr>
            <p:ph type="body" sz="quarter" idx="60"/>
          </p:nvPr>
        </p:nvSpPr>
        <p:spPr>
          <a:xfrm>
            <a:off x="470814" y="7506497"/>
            <a:ext cx="3150001" cy="1879839"/>
          </a:xfrm>
        </p:spPr>
        <p:txBody>
          <a:bodyPr/>
          <a:lstStyle/>
          <a:p>
            <a:pPr>
              <a:lnSpc>
                <a:spcPct val="110000"/>
              </a:lnSpc>
            </a:pPr>
            <a:r>
              <a:rPr lang="fr-FR" sz="1000">
                <a:solidFill>
                  <a:schemeClr val="accent2"/>
                </a:solidFill>
                <a:latin typeface="Mont Bold" panose="00000900000000000000" pitchFamily="50" charset="0"/>
              </a:rPr>
              <a:t>TECHNOLOGIQUES </a:t>
            </a:r>
          </a:p>
          <a:p>
            <a:pPr>
              <a:spcBef>
                <a:spcPts val="0"/>
              </a:spcBef>
            </a:pPr>
            <a:endParaRPr lang="fr-FR" sz="105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Développement des systèmes de télégestion et de supervision à distance</a:t>
            </a:r>
          </a:p>
          <a:p>
            <a:pPr algn="l">
              <a:spcBef>
                <a:spcPts val="0"/>
              </a:spcBef>
            </a:pPr>
            <a:endParaRPr lang="fr-FR" sz="10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Utilisation croissante de capteurs en ligne et d'outils d'aide à la décision</a:t>
            </a:r>
          </a:p>
          <a:p>
            <a:pPr marL="171450" indent="-171450" algn="l">
              <a:spcBef>
                <a:spcPts val="0"/>
              </a:spcBef>
              <a:buFont typeface="Arial" panose="020B0604020202020204" pitchFamily="34" charset="0"/>
              <a:buChar char="•"/>
            </a:pPr>
            <a:endParaRPr lang="fr-FR" sz="10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Émergence de nouvelles technologies de traitement </a:t>
            </a:r>
            <a:endParaRPr lang="fr-FR">
              <a:solidFill>
                <a:schemeClr val="accent2"/>
              </a:solidFill>
            </a:endParaRPr>
          </a:p>
        </p:txBody>
      </p:sp>
      <p:sp>
        <p:nvSpPr>
          <p:cNvPr id="12" name="Espace réservé du texte 11">
            <a:extLst>
              <a:ext uri="{FF2B5EF4-FFF2-40B4-BE49-F238E27FC236}">
                <a16:creationId xmlns:a16="http://schemas.microsoft.com/office/drawing/2014/main" id="{09EFB439-C2C2-7E43-12D5-759F181AD1C8}"/>
              </a:ext>
            </a:extLst>
          </p:cNvPr>
          <p:cNvSpPr>
            <a:spLocks noGrp="1"/>
          </p:cNvSpPr>
          <p:nvPr>
            <p:ph type="body" sz="quarter" idx="62"/>
          </p:nvPr>
        </p:nvSpPr>
        <p:spPr>
          <a:xfrm>
            <a:off x="3952842" y="7506497"/>
            <a:ext cx="3150000" cy="1389420"/>
          </a:xfrm>
        </p:spPr>
        <p:txBody>
          <a:bodyPr/>
          <a:lstStyle/>
          <a:p>
            <a:pPr marL="0" indent="0" algn="ctr">
              <a:lnSpc>
                <a:spcPct val="110000"/>
              </a:lnSpc>
              <a:buNone/>
            </a:pPr>
            <a:r>
              <a:rPr lang="fr-FR" sz="1000">
                <a:solidFill>
                  <a:schemeClr val="accent2"/>
                </a:solidFill>
                <a:latin typeface="Mont Bold" panose="00000900000000000000" pitchFamily="50" charset="0"/>
              </a:rPr>
              <a:t>SOCIÉTALES </a:t>
            </a:r>
          </a:p>
          <a:p>
            <a:pPr>
              <a:spcBef>
                <a:spcPts val="0"/>
              </a:spcBef>
            </a:pPr>
            <a:endParaRPr lang="fr-FR" sz="105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Attentes croissantes du public en matière de qualité et de goût de l’eau</a:t>
            </a:r>
          </a:p>
          <a:p>
            <a:pPr marL="171450" indent="-171450" algn="l">
              <a:spcBef>
                <a:spcPts val="0"/>
              </a:spcBef>
              <a:buFont typeface="Arial" panose="020B0604020202020204" pitchFamily="34" charset="0"/>
              <a:buChar char="•"/>
            </a:pPr>
            <a:endParaRPr lang="fr-FR" sz="10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Sensibilité accrue aux enjeux de préservation de la ressource en eau</a:t>
            </a:r>
          </a:p>
          <a:p>
            <a:pPr marL="171450" indent="-171450" algn="l">
              <a:spcBef>
                <a:spcPts val="0"/>
              </a:spcBef>
              <a:buFont typeface="Arial" panose="020B0604020202020204" pitchFamily="34" charset="0"/>
              <a:buChar char="•"/>
            </a:pPr>
            <a:endParaRPr lang="fr-FR" sz="10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Demande de transparence sur les processus de traitement et la qualité de l'eau distribuée</a:t>
            </a:r>
            <a:endParaRPr lang="fr-FR"/>
          </a:p>
        </p:txBody>
      </p:sp>
      <p:sp>
        <p:nvSpPr>
          <p:cNvPr id="13" name="Espace réservé du texte 12">
            <a:extLst>
              <a:ext uri="{FF2B5EF4-FFF2-40B4-BE49-F238E27FC236}">
                <a16:creationId xmlns:a16="http://schemas.microsoft.com/office/drawing/2014/main" id="{62BFC826-D422-80CF-B085-4B062C262A3E}"/>
              </a:ext>
            </a:extLst>
          </p:cNvPr>
          <p:cNvSpPr>
            <a:spLocks noGrp="1"/>
          </p:cNvSpPr>
          <p:nvPr>
            <p:ph type="body" sz="quarter" idx="4294967295"/>
          </p:nvPr>
        </p:nvSpPr>
        <p:spPr>
          <a:xfrm>
            <a:off x="470814" y="3630875"/>
            <a:ext cx="6689654" cy="350267"/>
          </a:xfrm>
          <a:prstGeom prst="rect">
            <a:avLst/>
          </a:prstGeom>
        </p:spPr>
        <p:txBody>
          <a:bodyPr/>
          <a:lstStyle/>
          <a:p>
            <a:pPr marL="0" indent="0">
              <a:buNone/>
            </a:pPr>
            <a:r>
              <a:rPr lang="fr-FR" sz="1600" b="1">
                <a:solidFill>
                  <a:srgbClr val="00A79B"/>
                </a:solidFill>
                <a:effectLst/>
                <a:latin typeface="Mont Bold" panose="00000900000000000000" pitchFamily="50" charset="0"/>
              </a:rPr>
              <a:t>4 grands enjeux </a:t>
            </a:r>
            <a:r>
              <a:rPr lang="fr-FR" sz="1600" b="1">
                <a:solidFill>
                  <a:srgbClr val="00A79B"/>
                </a:solidFill>
                <a:latin typeface="Mont Bold" panose="00000900000000000000" pitchFamily="50" charset="0"/>
              </a:rPr>
              <a:t>majeu</a:t>
            </a:r>
            <a:r>
              <a:rPr lang="fr-FR" sz="1800" b="1">
                <a:solidFill>
                  <a:srgbClr val="00A79B"/>
                </a:solidFill>
                <a:latin typeface="Mont Bold" panose="00000900000000000000" pitchFamily="50" charset="0"/>
              </a:rPr>
              <a:t>r</a:t>
            </a:r>
            <a:r>
              <a:rPr lang="fr-FR" sz="1600" b="1">
                <a:solidFill>
                  <a:srgbClr val="00A79B"/>
                </a:solidFill>
                <a:latin typeface="Mont Bold" panose="00000900000000000000" pitchFamily="50" charset="0"/>
              </a:rPr>
              <a:t>s</a:t>
            </a:r>
            <a:endParaRPr lang="fr-FR" sz="1600" b="1">
              <a:solidFill>
                <a:srgbClr val="00A79B"/>
              </a:solidFill>
              <a:effectLst/>
              <a:latin typeface="Mont Bold" panose="00000900000000000000" pitchFamily="50" charset="0"/>
            </a:endParaRPr>
          </a:p>
        </p:txBody>
      </p:sp>
      <p:pic>
        <p:nvPicPr>
          <p:cNvPr id="152" name="Image 151" descr="Une image contenant cercle, Graphique, art, conception&#10;&#10;Description générée automatiquement">
            <a:extLst>
              <a:ext uri="{FF2B5EF4-FFF2-40B4-BE49-F238E27FC236}">
                <a16:creationId xmlns:a16="http://schemas.microsoft.com/office/drawing/2014/main" id="{583C3898-C5AB-9D80-034C-386B2E7ABD72}"/>
              </a:ext>
            </a:extLst>
          </p:cNvPr>
          <p:cNvPicPr>
            <a:picLocks noChangeAspect="1"/>
          </p:cNvPicPr>
          <p:nvPr/>
        </p:nvPicPr>
        <p:blipFill>
          <a:blip r:embed="rId2"/>
          <a:stretch>
            <a:fillRect/>
          </a:stretch>
        </p:blipFill>
        <p:spPr>
          <a:xfrm>
            <a:off x="1687612" y="6885030"/>
            <a:ext cx="482920" cy="482920"/>
          </a:xfrm>
          <a:prstGeom prst="rect">
            <a:avLst/>
          </a:prstGeom>
        </p:spPr>
      </p:pic>
      <p:sp>
        <p:nvSpPr>
          <p:cNvPr id="177" name="Espace réservé du texte 12">
            <a:extLst>
              <a:ext uri="{FF2B5EF4-FFF2-40B4-BE49-F238E27FC236}">
                <a16:creationId xmlns:a16="http://schemas.microsoft.com/office/drawing/2014/main" id="{1D5AA0A5-61B2-DEFD-CA55-03B0FEB38195}"/>
              </a:ext>
            </a:extLst>
          </p:cNvPr>
          <p:cNvSpPr txBox="1">
            <a:spLocks/>
          </p:cNvSpPr>
          <p:nvPr/>
        </p:nvSpPr>
        <p:spPr>
          <a:xfrm>
            <a:off x="379077" y="878479"/>
            <a:ext cx="6689654" cy="350267"/>
          </a:xfrm>
          <a:prstGeom prst="rect">
            <a:avLst/>
          </a:prstGeom>
        </p:spPr>
        <p:txBody>
          <a:bodyPr/>
          <a:lst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0" indent="0">
              <a:buFont typeface="Arial" panose="020B0604020202020204" pitchFamily="34" charset="0"/>
              <a:buNone/>
            </a:pPr>
            <a:r>
              <a:rPr lang="fr-FR" sz="1800" b="1" dirty="0">
                <a:solidFill>
                  <a:srgbClr val="00A79B"/>
                </a:solidFill>
                <a:latin typeface="Mont Bold" panose="00000900000000000000" pitchFamily="50" charset="0"/>
              </a:rPr>
              <a:t>Chiffres clés</a:t>
            </a:r>
            <a:endParaRPr lang="fr-FR" sz="1800" dirty="0">
              <a:solidFill>
                <a:srgbClr val="00A79B"/>
              </a:solidFill>
              <a:latin typeface="Mont Bold" panose="00000900000000000000" pitchFamily="50" charset="0"/>
            </a:endParaRPr>
          </a:p>
        </p:txBody>
      </p:sp>
      <p:sp>
        <p:nvSpPr>
          <p:cNvPr id="47" name="ZoneTexte 46">
            <a:extLst>
              <a:ext uri="{FF2B5EF4-FFF2-40B4-BE49-F238E27FC236}">
                <a16:creationId xmlns:a16="http://schemas.microsoft.com/office/drawing/2014/main" id="{A80656AD-EEB1-FAB6-154B-3E424374D960}"/>
              </a:ext>
            </a:extLst>
          </p:cNvPr>
          <p:cNvSpPr txBox="1"/>
          <p:nvPr/>
        </p:nvSpPr>
        <p:spPr>
          <a:xfrm>
            <a:off x="1076795" y="3146013"/>
            <a:ext cx="6011608" cy="400110"/>
          </a:xfrm>
          <a:prstGeom prst="rect">
            <a:avLst/>
          </a:prstGeom>
          <a:noFill/>
        </p:spPr>
        <p:txBody>
          <a:bodyPr wrap="square" rtlCol="0">
            <a:spAutoFit/>
          </a:bodyPr>
          <a:lstStyle/>
          <a:p>
            <a:r>
              <a:rPr lang="fr-FR" sz="1000" b="1">
                <a:solidFill>
                  <a:schemeClr val="accent3"/>
                </a:solidFill>
                <a:latin typeface="Mont Bold" panose="00000900000000000000" pitchFamily="50" charset="0"/>
              </a:rPr>
              <a:t>Métier porteur : </a:t>
            </a:r>
            <a:r>
              <a:rPr lang="fr-FR" sz="1000">
                <a:solidFill>
                  <a:schemeClr val="accent3"/>
                </a:solidFill>
                <a:latin typeface="Mont Bold" panose="00000900000000000000" pitchFamily="50" charset="0"/>
              </a:rPr>
              <a:t>Le renforcement des attentes sur la qualité de l'eau et la préservation des ressources génère des besoins en personnel qualifié pour ce métier.</a:t>
            </a:r>
            <a:endParaRPr lang="fr-FR" sz="1000" i="0" u="none" strike="noStrike">
              <a:solidFill>
                <a:schemeClr val="accent3"/>
              </a:solidFill>
              <a:effectLst/>
              <a:latin typeface="Mont Bold" panose="00000900000000000000" pitchFamily="50" charset="0"/>
              <a:cs typeface="Segoe UI Light" panose="020B0502040204020203" pitchFamily="34" charset="0"/>
            </a:endParaRPr>
          </a:p>
        </p:txBody>
      </p:sp>
      <p:pic>
        <p:nvPicPr>
          <p:cNvPr id="52" name="Image 51" descr="Une image contenant Graphique, cercle, noir et blanc, conception&#10;&#10;Description générée automatiquement">
            <a:extLst>
              <a:ext uri="{FF2B5EF4-FFF2-40B4-BE49-F238E27FC236}">
                <a16:creationId xmlns:a16="http://schemas.microsoft.com/office/drawing/2014/main" id="{01E88714-B3D9-B2F7-09FF-214D1FE6F6E7}"/>
              </a:ext>
            </a:extLst>
          </p:cNvPr>
          <p:cNvPicPr>
            <a:picLocks noChangeAspect="1"/>
          </p:cNvPicPr>
          <p:nvPr/>
        </p:nvPicPr>
        <p:blipFill>
          <a:blip r:embed="rId3"/>
          <a:stretch>
            <a:fillRect/>
          </a:stretch>
        </p:blipFill>
        <p:spPr>
          <a:xfrm>
            <a:off x="5277494" y="6885030"/>
            <a:ext cx="455017" cy="453928"/>
          </a:xfrm>
          <a:prstGeom prst="rect">
            <a:avLst/>
          </a:prstGeom>
        </p:spPr>
      </p:pic>
      <p:pic>
        <p:nvPicPr>
          <p:cNvPr id="54" name="Image 53" descr="Une image contenant logo, symbole, Graphique, conception&#10;&#10;Description générée automatiquement">
            <a:extLst>
              <a:ext uri="{FF2B5EF4-FFF2-40B4-BE49-F238E27FC236}">
                <a16:creationId xmlns:a16="http://schemas.microsoft.com/office/drawing/2014/main" id="{D0D35B4B-1113-3429-AC88-211673BA2848}"/>
              </a:ext>
            </a:extLst>
          </p:cNvPr>
          <p:cNvPicPr>
            <a:picLocks noChangeAspect="1"/>
          </p:cNvPicPr>
          <p:nvPr/>
        </p:nvPicPr>
        <p:blipFill>
          <a:blip r:embed="rId4"/>
          <a:stretch>
            <a:fillRect/>
          </a:stretch>
        </p:blipFill>
        <p:spPr>
          <a:xfrm>
            <a:off x="5259466" y="4127875"/>
            <a:ext cx="405756" cy="404785"/>
          </a:xfrm>
          <a:prstGeom prst="rect">
            <a:avLst/>
          </a:prstGeom>
        </p:spPr>
      </p:pic>
      <p:pic>
        <p:nvPicPr>
          <p:cNvPr id="56" name="Image 55" descr="Une image contenant logo, symbole, Graphique, Police&#10;&#10;Description générée automatiquement">
            <a:extLst>
              <a:ext uri="{FF2B5EF4-FFF2-40B4-BE49-F238E27FC236}">
                <a16:creationId xmlns:a16="http://schemas.microsoft.com/office/drawing/2014/main" id="{089E4EDB-EB33-F7F1-E52C-B39C36920F4C}"/>
              </a:ext>
            </a:extLst>
          </p:cNvPr>
          <p:cNvPicPr>
            <a:picLocks noChangeAspect="1"/>
          </p:cNvPicPr>
          <p:nvPr/>
        </p:nvPicPr>
        <p:blipFill>
          <a:blip r:embed="rId5"/>
          <a:stretch>
            <a:fillRect/>
          </a:stretch>
        </p:blipFill>
        <p:spPr>
          <a:xfrm>
            <a:off x="1701563" y="4095415"/>
            <a:ext cx="455017" cy="453928"/>
          </a:xfrm>
          <a:prstGeom prst="rect">
            <a:avLst/>
          </a:prstGeom>
        </p:spPr>
      </p:pic>
      <p:pic>
        <p:nvPicPr>
          <p:cNvPr id="129" name="Image 128">
            <a:extLst>
              <a:ext uri="{FF2B5EF4-FFF2-40B4-BE49-F238E27FC236}">
                <a16:creationId xmlns:a16="http://schemas.microsoft.com/office/drawing/2014/main" id="{AC736375-03EA-23C1-32BB-13EC5ECE636E}"/>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r="11607"/>
          <a:stretch/>
        </p:blipFill>
        <p:spPr>
          <a:xfrm>
            <a:off x="471272" y="3029911"/>
            <a:ext cx="628650" cy="666750"/>
          </a:xfrm>
          <a:prstGeom prst="rect">
            <a:avLst/>
          </a:prstGeom>
        </p:spPr>
      </p:pic>
      <p:sp>
        <p:nvSpPr>
          <p:cNvPr id="15" name="ZoneTexte 14">
            <a:extLst>
              <a:ext uri="{FF2B5EF4-FFF2-40B4-BE49-F238E27FC236}">
                <a16:creationId xmlns:a16="http://schemas.microsoft.com/office/drawing/2014/main" id="{14C6ACE5-979F-CDA4-DE52-BBA8EB025036}"/>
              </a:ext>
            </a:extLst>
          </p:cNvPr>
          <p:cNvSpPr txBox="1"/>
          <p:nvPr/>
        </p:nvSpPr>
        <p:spPr>
          <a:xfrm>
            <a:off x="3222361" y="9943570"/>
            <a:ext cx="1114952"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Agent de production eau potable</a:t>
            </a:r>
            <a:endParaRPr lang="fr-FR" sz="600" b="1" i="0">
              <a:solidFill>
                <a:srgbClr val="00A79B"/>
              </a:solidFill>
              <a:effectLst/>
              <a:latin typeface="Mont SemiBold" pitchFamily="2" charset="0"/>
            </a:endParaRPr>
          </a:p>
        </p:txBody>
      </p:sp>
      <p:pic>
        <p:nvPicPr>
          <p:cNvPr id="5" name="Image 4" descr="Une image contenant cercle, Graphique, art, conception&#10;&#10;Description générée automatiquement">
            <a:extLst>
              <a:ext uri="{FF2B5EF4-FFF2-40B4-BE49-F238E27FC236}">
                <a16:creationId xmlns:a16="http://schemas.microsoft.com/office/drawing/2014/main" id="{FB19AEF5-B620-6CFA-9C90-A914521529D7}"/>
              </a:ext>
            </a:extLst>
          </p:cNvPr>
          <p:cNvPicPr>
            <a:picLocks noChangeAspect="1"/>
          </p:cNvPicPr>
          <p:nvPr/>
        </p:nvPicPr>
        <p:blipFill>
          <a:blip r:embed="rId2"/>
          <a:stretch>
            <a:fillRect/>
          </a:stretch>
        </p:blipFill>
        <p:spPr>
          <a:xfrm>
            <a:off x="1744951" y="1361325"/>
            <a:ext cx="368242" cy="368242"/>
          </a:xfrm>
          <a:prstGeom prst="rect">
            <a:avLst/>
          </a:prstGeom>
        </p:spPr>
      </p:pic>
      <p:pic>
        <p:nvPicPr>
          <p:cNvPr id="7" name="Image 6" descr="Une image contenant cercle, Graphique, art, conception&#10;&#10;Description générée automatiquement">
            <a:extLst>
              <a:ext uri="{FF2B5EF4-FFF2-40B4-BE49-F238E27FC236}">
                <a16:creationId xmlns:a16="http://schemas.microsoft.com/office/drawing/2014/main" id="{EC9F58C4-F4DE-B8CE-F5E1-8CF0C7AF05C0}"/>
              </a:ext>
            </a:extLst>
          </p:cNvPr>
          <p:cNvPicPr>
            <a:picLocks noChangeAspect="1"/>
          </p:cNvPicPr>
          <p:nvPr/>
        </p:nvPicPr>
        <p:blipFill>
          <a:blip r:embed="rId2"/>
          <a:stretch>
            <a:fillRect/>
          </a:stretch>
        </p:blipFill>
        <p:spPr>
          <a:xfrm>
            <a:off x="5315264" y="1348073"/>
            <a:ext cx="368242" cy="368242"/>
          </a:xfrm>
          <a:prstGeom prst="rect">
            <a:avLst/>
          </a:prstGeom>
        </p:spPr>
      </p:pic>
      <p:sp>
        <p:nvSpPr>
          <p:cNvPr id="9" name="ZoneTexte 8">
            <a:extLst>
              <a:ext uri="{FF2B5EF4-FFF2-40B4-BE49-F238E27FC236}">
                <a16:creationId xmlns:a16="http://schemas.microsoft.com/office/drawing/2014/main" id="{BF5199EF-336E-9E75-242A-2A86A9FF0113}"/>
              </a:ext>
            </a:extLst>
          </p:cNvPr>
          <p:cNvSpPr txBox="1"/>
          <p:nvPr/>
        </p:nvSpPr>
        <p:spPr>
          <a:xfrm>
            <a:off x="324347" y="1248930"/>
            <a:ext cx="1122181" cy="400110"/>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Salariés  exerçant ce métier en 2023</a:t>
            </a:r>
          </a:p>
        </p:txBody>
      </p:sp>
      <p:sp>
        <p:nvSpPr>
          <p:cNvPr id="11" name="ZoneTexte 10">
            <a:extLst>
              <a:ext uri="{FF2B5EF4-FFF2-40B4-BE49-F238E27FC236}">
                <a16:creationId xmlns:a16="http://schemas.microsoft.com/office/drawing/2014/main" id="{E5887BF4-2699-B2CD-BF59-63C2DCA49B41}"/>
              </a:ext>
            </a:extLst>
          </p:cNvPr>
          <p:cNvSpPr txBox="1"/>
          <p:nvPr/>
        </p:nvSpPr>
        <p:spPr>
          <a:xfrm>
            <a:off x="1415017" y="1151278"/>
            <a:ext cx="1483125" cy="553998"/>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Évolution prévisionnelle des effectifs </a:t>
            </a:r>
          </a:p>
          <a:p>
            <a:pPr algn="ctr"/>
            <a:r>
              <a:rPr lang="fr-FR" sz="1000" dirty="0">
                <a:solidFill>
                  <a:schemeClr val="accent4"/>
                </a:solidFill>
                <a:latin typeface="Mont Bold" panose="00000900000000000000" pitchFamily="50" charset="0"/>
              </a:rPr>
              <a:t>d’ici 2030</a:t>
            </a:r>
          </a:p>
        </p:txBody>
      </p:sp>
      <p:sp>
        <p:nvSpPr>
          <p:cNvPr id="14" name="ZoneTexte 13">
            <a:extLst>
              <a:ext uri="{FF2B5EF4-FFF2-40B4-BE49-F238E27FC236}">
                <a16:creationId xmlns:a16="http://schemas.microsoft.com/office/drawing/2014/main" id="{55B2D895-870C-C1E2-2B34-4094EB4B9DB6}"/>
              </a:ext>
            </a:extLst>
          </p:cNvPr>
          <p:cNvSpPr txBox="1"/>
          <p:nvPr/>
        </p:nvSpPr>
        <p:spPr>
          <a:xfrm>
            <a:off x="2731850" y="1124386"/>
            <a:ext cx="1416463" cy="707886"/>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Part des départs estimés </a:t>
            </a:r>
          </a:p>
          <a:p>
            <a:pPr algn="ctr"/>
            <a:r>
              <a:rPr lang="fr-FR" sz="1000">
                <a:solidFill>
                  <a:schemeClr val="accent4"/>
                </a:solidFill>
                <a:latin typeface="Mont Bold" panose="00000900000000000000" pitchFamily="50" charset="0"/>
              </a:rPr>
              <a:t>à la retraite</a:t>
            </a:r>
          </a:p>
          <a:p>
            <a:pPr algn="ctr"/>
            <a:r>
              <a:rPr lang="fr-FR" sz="1000">
                <a:solidFill>
                  <a:schemeClr val="accent4"/>
                </a:solidFill>
                <a:latin typeface="Mont Bold" panose="00000900000000000000" pitchFamily="50" charset="0"/>
              </a:rPr>
              <a:t> d’ici 2030</a:t>
            </a:r>
          </a:p>
        </p:txBody>
      </p:sp>
      <p:sp>
        <p:nvSpPr>
          <p:cNvPr id="17" name="ZoneTexte 16">
            <a:extLst>
              <a:ext uri="{FF2B5EF4-FFF2-40B4-BE49-F238E27FC236}">
                <a16:creationId xmlns:a16="http://schemas.microsoft.com/office/drawing/2014/main" id="{4B2940DD-D1B0-5AE4-4877-51B0DC5DF2A1}"/>
              </a:ext>
            </a:extLst>
          </p:cNvPr>
          <p:cNvSpPr txBox="1"/>
          <p:nvPr/>
        </p:nvSpPr>
        <p:spPr>
          <a:xfrm>
            <a:off x="3952842" y="1252851"/>
            <a:ext cx="1122181" cy="553998"/>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Besoins en recrutement à l’horizon 2030</a:t>
            </a:r>
          </a:p>
        </p:txBody>
      </p:sp>
      <p:sp>
        <p:nvSpPr>
          <p:cNvPr id="18" name="ZoneTexte 17">
            <a:extLst>
              <a:ext uri="{FF2B5EF4-FFF2-40B4-BE49-F238E27FC236}">
                <a16:creationId xmlns:a16="http://schemas.microsoft.com/office/drawing/2014/main" id="{5DEBC28D-7828-CD19-3F90-80AC11FA8D50}"/>
              </a:ext>
            </a:extLst>
          </p:cNvPr>
          <p:cNvSpPr txBox="1"/>
          <p:nvPr/>
        </p:nvSpPr>
        <p:spPr>
          <a:xfrm>
            <a:off x="5064972" y="1031622"/>
            <a:ext cx="1122181" cy="707886"/>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Part d’entreprises déclarant des difficultés à recruter</a:t>
            </a:r>
          </a:p>
        </p:txBody>
      </p:sp>
      <p:pic>
        <p:nvPicPr>
          <p:cNvPr id="19" name="Image 18">
            <a:extLst>
              <a:ext uri="{FF2B5EF4-FFF2-40B4-BE49-F238E27FC236}">
                <a16:creationId xmlns:a16="http://schemas.microsoft.com/office/drawing/2014/main" id="{76AC1D61-8CCB-D050-0A5B-E1DB628DD7D4}"/>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398553" y="1892325"/>
            <a:ext cx="501650" cy="412750"/>
          </a:xfrm>
          <a:prstGeom prst="rect">
            <a:avLst/>
          </a:prstGeom>
        </p:spPr>
      </p:pic>
      <p:pic>
        <p:nvPicPr>
          <p:cNvPr id="20" name="Image 19">
            <a:extLst>
              <a:ext uri="{FF2B5EF4-FFF2-40B4-BE49-F238E27FC236}">
                <a16:creationId xmlns:a16="http://schemas.microsoft.com/office/drawing/2014/main" id="{A09FB5CD-9C0C-C089-5699-730B8162CA78}"/>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75476" y="1803425"/>
            <a:ext cx="533400" cy="501650"/>
          </a:xfrm>
          <a:prstGeom prst="rect">
            <a:avLst/>
          </a:prstGeom>
        </p:spPr>
      </p:pic>
      <p:sp>
        <p:nvSpPr>
          <p:cNvPr id="21" name="ZoneTexte 20">
            <a:extLst>
              <a:ext uri="{FF2B5EF4-FFF2-40B4-BE49-F238E27FC236}">
                <a16:creationId xmlns:a16="http://schemas.microsoft.com/office/drawing/2014/main" id="{6A9C3CB7-EA9E-88AC-1162-70C6DF8BF27B}"/>
              </a:ext>
            </a:extLst>
          </p:cNvPr>
          <p:cNvSpPr txBox="1"/>
          <p:nvPr/>
        </p:nvSpPr>
        <p:spPr>
          <a:xfrm>
            <a:off x="6042057" y="1261724"/>
            <a:ext cx="1441082" cy="400110"/>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Typologie du métier (porteur, sensible…)</a:t>
            </a:r>
          </a:p>
        </p:txBody>
      </p:sp>
      <p:pic>
        <p:nvPicPr>
          <p:cNvPr id="22" name="Image 21">
            <a:extLst>
              <a:ext uri="{FF2B5EF4-FFF2-40B4-BE49-F238E27FC236}">
                <a16:creationId xmlns:a16="http://schemas.microsoft.com/office/drawing/2014/main" id="{C5D9E5E0-A69F-4D07-E85A-5024753DB471}"/>
              </a:ext>
            </a:extLst>
          </p:cNvPr>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14192" y="1790028"/>
            <a:ext cx="635000" cy="527050"/>
          </a:xfrm>
          <a:prstGeom prst="rect">
            <a:avLst/>
          </a:prstGeom>
        </p:spPr>
      </p:pic>
      <p:pic>
        <p:nvPicPr>
          <p:cNvPr id="23" name="Image 22">
            <a:extLst>
              <a:ext uri="{FF2B5EF4-FFF2-40B4-BE49-F238E27FC236}">
                <a16:creationId xmlns:a16="http://schemas.microsoft.com/office/drawing/2014/main" id="{A608975D-1B11-9CD7-FC5D-8F90541E2C59}"/>
              </a:ext>
            </a:extLst>
          </p:cNvPr>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97328" y="1776348"/>
            <a:ext cx="580379" cy="553998"/>
          </a:xfrm>
          <a:prstGeom prst="rect">
            <a:avLst/>
          </a:prstGeom>
        </p:spPr>
      </p:pic>
      <p:sp>
        <p:nvSpPr>
          <p:cNvPr id="24" name="ZoneTexte 23">
            <a:extLst>
              <a:ext uri="{FF2B5EF4-FFF2-40B4-BE49-F238E27FC236}">
                <a16:creationId xmlns:a16="http://schemas.microsoft.com/office/drawing/2014/main" id="{72D6E23E-A6F8-4676-EA84-DD5E85B5A4A9}"/>
              </a:ext>
            </a:extLst>
          </p:cNvPr>
          <p:cNvSpPr txBox="1"/>
          <p:nvPr/>
        </p:nvSpPr>
        <p:spPr>
          <a:xfrm>
            <a:off x="379077" y="2413631"/>
            <a:ext cx="821878"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2070</a:t>
            </a:r>
          </a:p>
        </p:txBody>
      </p:sp>
      <p:sp>
        <p:nvSpPr>
          <p:cNvPr id="25" name="ZoneTexte 24">
            <a:extLst>
              <a:ext uri="{FF2B5EF4-FFF2-40B4-BE49-F238E27FC236}">
                <a16:creationId xmlns:a16="http://schemas.microsoft.com/office/drawing/2014/main" id="{F0028DAD-4E23-5ECA-A54F-9BCCCCDC3334}"/>
              </a:ext>
            </a:extLst>
          </p:cNvPr>
          <p:cNvSpPr txBox="1"/>
          <p:nvPr/>
        </p:nvSpPr>
        <p:spPr>
          <a:xfrm>
            <a:off x="1603136" y="2420983"/>
            <a:ext cx="821878"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+5%</a:t>
            </a:r>
          </a:p>
        </p:txBody>
      </p:sp>
      <p:sp>
        <p:nvSpPr>
          <p:cNvPr id="42" name="ZoneTexte 41">
            <a:extLst>
              <a:ext uri="{FF2B5EF4-FFF2-40B4-BE49-F238E27FC236}">
                <a16:creationId xmlns:a16="http://schemas.microsoft.com/office/drawing/2014/main" id="{5AD2E0EA-9225-AD80-0CD3-E858897C8517}"/>
              </a:ext>
            </a:extLst>
          </p:cNvPr>
          <p:cNvSpPr txBox="1"/>
          <p:nvPr/>
        </p:nvSpPr>
        <p:spPr>
          <a:xfrm>
            <a:off x="2978785" y="2240034"/>
            <a:ext cx="993074" cy="646331"/>
          </a:xfrm>
          <a:prstGeom prst="rect">
            <a:avLst/>
          </a:prstGeom>
          <a:noFill/>
        </p:spPr>
        <p:txBody>
          <a:bodyPr wrap="square" lIns="91440" tIns="45720" rIns="91440" bIns="45720" rtlCol="0" anchor="t">
            <a:spAutoFit/>
          </a:bodyPr>
          <a:lstStyle/>
          <a:p>
            <a:pPr algn="ctr"/>
            <a:r>
              <a:rPr lang="fr-FR" b="1" dirty="0">
                <a:solidFill>
                  <a:schemeClr val="accent3">
                    <a:lumMod val="75000"/>
                  </a:schemeClr>
                </a:solidFill>
                <a:latin typeface="Mont Bold"/>
              </a:rPr>
              <a:t>249</a:t>
            </a:r>
            <a:endParaRPr lang="fr-FR" dirty="0">
              <a:solidFill>
                <a:schemeClr val="accent3">
                  <a:lumMod val="75000"/>
                </a:schemeClr>
              </a:solidFill>
              <a:latin typeface="Mont Bold"/>
            </a:endParaRPr>
          </a:p>
          <a:p>
            <a:pPr algn="ctr"/>
            <a:r>
              <a:rPr lang="fr-FR" b="1" dirty="0">
                <a:solidFill>
                  <a:schemeClr val="accent3">
                    <a:lumMod val="75000"/>
                  </a:schemeClr>
                </a:solidFill>
                <a:latin typeface="Mont Bold"/>
              </a:rPr>
              <a:t>(12 %)</a:t>
            </a:r>
          </a:p>
        </p:txBody>
      </p:sp>
      <p:sp>
        <p:nvSpPr>
          <p:cNvPr id="43" name="ZoneTexte 42">
            <a:extLst>
              <a:ext uri="{FF2B5EF4-FFF2-40B4-BE49-F238E27FC236}">
                <a16:creationId xmlns:a16="http://schemas.microsoft.com/office/drawing/2014/main" id="{7F47C719-3587-55DB-5723-31F5E45667B2}"/>
              </a:ext>
            </a:extLst>
          </p:cNvPr>
          <p:cNvSpPr txBox="1"/>
          <p:nvPr/>
        </p:nvSpPr>
        <p:spPr>
          <a:xfrm>
            <a:off x="4040992" y="2404247"/>
            <a:ext cx="1002913"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725</a:t>
            </a:r>
          </a:p>
        </p:txBody>
      </p:sp>
      <p:sp>
        <p:nvSpPr>
          <p:cNvPr id="44" name="ZoneTexte 43">
            <a:extLst>
              <a:ext uri="{FF2B5EF4-FFF2-40B4-BE49-F238E27FC236}">
                <a16:creationId xmlns:a16="http://schemas.microsoft.com/office/drawing/2014/main" id="{B8EA5F1E-38FB-AD31-4F9F-A6D92C23BD31}"/>
              </a:ext>
            </a:extLst>
          </p:cNvPr>
          <p:cNvSpPr txBox="1"/>
          <p:nvPr/>
        </p:nvSpPr>
        <p:spPr>
          <a:xfrm>
            <a:off x="5166392" y="2412615"/>
            <a:ext cx="1002913"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29 %*</a:t>
            </a:r>
          </a:p>
        </p:txBody>
      </p:sp>
      <p:pic>
        <p:nvPicPr>
          <p:cNvPr id="45" name="Image 44">
            <a:extLst>
              <a:ext uri="{FF2B5EF4-FFF2-40B4-BE49-F238E27FC236}">
                <a16:creationId xmlns:a16="http://schemas.microsoft.com/office/drawing/2014/main" id="{D66C30BF-2619-3994-6557-0E5602F97476}"/>
              </a:ext>
            </a:extLst>
          </p:cNvPr>
          <p:cNvPicPr>
            <a:picLocks noChangeAspect="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3822" y="1802928"/>
            <a:ext cx="546100" cy="488950"/>
          </a:xfrm>
          <a:prstGeom prst="rect">
            <a:avLst/>
          </a:prstGeom>
        </p:spPr>
      </p:pic>
      <p:sp>
        <p:nvSpPr>
          <p:cNvPr id="46" name="ZoneTexte 45">
            <a:extLst>
              <a:ext uri="{FF2B5EF4-FFF2-40B4-BE49-F238E27FC236}">
                <a16:creationId xmlns:a16="http://schemas.microsoft.com/office/drawing/2014/main" id="{9698FCBA-2F7D-A430-09C4-27B56B88E7C2}"/>
              </a:ext>
            </a:extLst>
          </p:cNvPr>
          <p:cNvSpPr txBox="1"/>
          <p:nvPr/>
        </p:nvSpPr>
        <p:spPr>
          <a:xfrm>
            <a:off x="6109860" y="2268415"/>
            <a:ext cx="1226137" cy="646331"/>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Métier porteur</a:t>
            </a:r>
          </a:p>
        </p:txBody>
      </p:sp>
      <p:pic>
        <p:nvPicPr>
          <p:cNvPr id="48" name="Graphique 47" descr="Porte-documents avec un remplissage uni">
            <a:extLst>
              <a:ext uri="{FF2B5EF4-FFF2-40B4-BE49-F238E27FC236}">
                <a16:creationId xmlns:a16="http://schemas.microsoft.com/office/drawing/2014/main" id="{52EB3279-F873-ADE2-EC63-73A7A070F16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01000" y="1851452"/>
            <a:ext cx="412750" cy="412750"/>
          </a:xfrm>
          <a:prstGeom prst="rect">
            <a:avLst/>
          </a:prstGeom>
        </p:spPr>
      </p:pic>
      <p:sp>
        <p:nvSpPr>
          <p:cNvPr id="2" name="ZoneTexte 1">
            <a:extLst>
              <a:ext uri="{FF2B5EF4-FFF2-40B4-BE49-F238E27FC236}">
                <a16:creationId xmlns:a16="http://schemas.microsoft.com/office/drawing/2014/main" id="{3D22DD7B-C7D2-3094-A6D0-85BD53196216}"/>
              </a:ext>
            </a:extLst>
          </p:cNvPr>
          <p:cNvSpPr txBox="1"/>
          <p:nvPr/>
        </p:nvSpPr>
        <p:spPr>
          <a:xfrm>
            <a:off x="4001784" y="3487950"/>
            <a:ext cx="3796837" cy="230832"/>
          </a:xfrm>
          <a:prstGeom prst="rect">
            <a:avLst/>
          </a:prstGeom>
          <a:noFill/>
        </p:spPr>
        <p:txBody>
          <a:bodyPr wrap="square" rtlCol="0">
            <a:spAutoFit/>
          </a:bodyPr>
          <a:lstStyle/>
          <a:p>
            <a:pPr algn="ctr"/>
            <a:r>
              <a:rPr lang="fr-FR" sz="900" i="1" dirty="0">
                <a:solidFill>
                  <a:schemeClr val="accent4"/>
                </a:solidFill>
                <a:latin typeface="Mont Bold" panose="00000900000000000000" pitchFamily="50" charset="0"/>
              </a:rPr>
              <a:t>*donnée pour l'ensemble des agents de production</a:t>
            </a:r>
          </a:p>
        </p:txBody>
      </p:sp>
    </p:spTree>
    <p:extLst>
      <p:ext uri="{BB962C8B-B14F-4D97-AF65-F5344CB8AC3E}">
        <p14:creationId xmlns:p14="http://schemas.microsoft.com/office/powerpoint/2010/main" val="101622020"/>
      </p:ext>
    </p:extLst>
  </p:cSld>
  <p:clrMapOvr>
    <a:masterClrMapping/>
  </p:clrMapOvr>
</p:sld>
</file>

<file path=ppt/theme/theme1.xml><?xml version="1.0" encoding="utf-8"?>
<a:theme xmlns:a="http://schemas.openxmlformats.org/drawingml/2006/main" name="Thème Office">
  <a:themeElements>
    <a:clrScheme name="AKTO 2">
      <a:dk1>
        <a:srgbClr val="000000"/>
      </a:dk1>
      <a:lt1>
        <a:srgbClr val="FFFFFF"/>
      </a:lt1>
      <a:dk2>
        <a:srgbClr val="44546A"/>
      </a:dk2>
      <a:lt2>
        <a:srgbClr val="E7E6E6"/>
      </a:lt2>
      <a:accent1>
        <a:srgbClr val="1C4851"/>
      </a:accent1>
      <a:accent2>
        <a:srgbClr val="00A89B"/>
      </a:accent2>
      <a:accent3>
        <a:srgbClr val="27348B"/>
      </a:accent3>
      <a:accent4>
        <a:srgbClr val="563089"/>
      </a:accent4>
      <a:accent5>
        <a:srgbClr val="ED6D8E"/>
      </a:accent5>
      <a:accent6>
        <a:srgbClr val="F7A517"/>
      </a:accent6>
      <a:hlink>
        <a:srgbClr val="F7A517"/>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A75E3C89D21D48A86EEF8CB3BC6571" ma:contentTypeVersion="16" ma:contentTypeDescription="Crée un document." ma:contentTypeScope="" ma:versionID="f7d41a028c2ad46cdb90eac88636de60">
  <xsd:schema xmlns:xsd="http://www.w3.org/2001/XMLSchema" xmlns:xs="http://www.w3.org/2001/XMLSchema" xmlns:p="http://schemas.microsoft.com/office/2006/metadata/properties" xmlns:ns2="31e792db-3c04-43f9-9a7b-cf6e2ec22428" xmlns:ns3="09f03b92-ed2f-4a24-afa0-5f00a7e9f3ea" targetNamespace="http://schemas.microsoft.com/office/2006/metadata/properties" ma:root="true" ma:fieldsID="10119c1023c3e0cc79bf1ef242815f68" ns2:_="" ns3:_="">
    <xsd:import namespace="31e792db-3c04-43f9-9a7b-cf6e2ec22428"/>
    <xsd:import namespace="09f03b92-ed2f-4a24-afa0-5f00a7e9f3e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792db-3c04-43f9-9a7b-cf6e2ec224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0831a019-066d-4aac-b1cc-22567cb129a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f03b92-ed2f-4a24-afa0-5f00a7e9f3e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e15059cc-efee-4de2-81c7-9974ca3a61cd}" ma:internalName="TaxCatchAll" ma:showField="CatchAllData" ma:web="09f03b92-ed2f-4a24-afa0-5f00a7e9f3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1e792db-3c04-43f9-9a7b-cf6e2ec22428">
      <Terms xmlns="http://schemas.microsoft.com/office/infopath/2007/PartnerControls"/>
    </lcf76f155ced4ddcb4097134ff3c332f>
    <TaxCatchAll xmlns="09f03b92-ed2f-4a24-afa0-5f00a7e9f3ea" xsi:nil="true"/>
  </documentManagement>
</p:properties>
</file>

<file path=customXml/itemProps1.xml><?xml version="1.0" encoding="utf-8"?>
<ds:datastoreItem xmlns:ds="http://schemas.openxmlformats.org/officeDocument/2006/customXml" ds:itemID="{D9D7DCE2-29FE-4DB8-BEF9-EABF54856E1A}">
  <ds:schemaRefs>
    <ds:schemaRef ds:uri="http://schemas.microsoft.com/sharepoint/v3/contenttype/forms"/>
  </ds:schemaRefs>
</ds:datastoreItem>
</file>

<file path=customXml/itemProps2.xml><?xml version="1.0" encoding="utf-8"?>
<ds:datastoreItem xmlns:ds="http://schemas.openxmlformats.org/officeDocument/2006/customXml" ds:itemID="{1D6DB898-B9FC-4A38-8FDC-7154798DC434}"/>
</file>

<file path=customXml/itemProps3.xml><?xml version="1.0" encoding="utf-8"?>
<ds:datastoreItem xmlns:ds="http://schemas.openxmlformats.org/officeDocument/2006/customXml" ds:itemID="{26E0CCBA-58E5-4AA7-83DC-27608EA0C093}">
  <ds:schemaRefs>
    <ds:schemaRef ds:uri="29a1e0e6-44ab-47ba-9722-0c9699707323"/>
    <ds:schemaRef ds:uri="3da30b74-0715-499a-a603-b463ced55754"/>
    <ds:schemaRef ds:uri="e6023d01-d494-46b0-9708-7a5db728c7e6"/>
    <ds:schemaRef ds:uri="e8147664-7ee9-442d-b0ab-bb4211aebd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1e792db-3c04-43f9-9a7b-cf6e2ec22428"/>
    <ds:schemaRef ds:uri="09f03b92-ed2f-4a24-afa0-5f00a7e9f3ea"/>
  </ds:schemaRefs>
</ds:datastoreItem>
</file>

<file path=docProps/app.xml><?xml version="1.0" encoding="utf-8"?>
<Properties xmlns="http://schemas.openxmlformats.org/officeDocument/2006/extended-properties" xmlns:vt="http://schemas.openxmlformats.org/officeDocument/2006/docPropsVTypes">
  <Template/>
  <TotalTime>488</TotalTime>
  <Words>869</Words>
  <Application>Microsoft Office PowerPoint</Application>
  <PresentationFormat>Personnalisé</PresentationFormat>
  <Paragraphs>117</Paragraphs>
  <Slides>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vt:i4>
      </vt:variant>
    </vt:vector>
  </HeadingPairs>
  <TitlesOfParts>
    <vt:vector size="13" baseType="lpstr">
      <vt:lpstr>Arial</vt:lpstr>
      <vt:lpstr>Calibri</vt:lpstr>
      <vt:lpstr>Mont</vt:lpstr>
      <vt:lpstr>Mont Bold</vt:lpstr>
      <vt:lpstr>Mont Heavy</vt:lpstr>
      <vt:lpstr>Mont SemiBold</vt:lpstr>
      <vt:lpstr>Mont SemiBold Italic</vt:lpstr>
      <vt:lpstr>Thème Office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Melanie Torda</dc:creator>
  <cp:lastModifiedBy>Erwann TISON</cp:lastModifiedBy>
  <cp:revision>6</cp:revision>
  <dcterms:created xsi:type="dcterms:W3CDTF">2023-06-06T13:26:51Z</dcterms:created>
  <dcterms:modified xsi:type="dcterms:W3CDTF">2025-02-11T17:12:28Z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0x010100E9A75E3C89D21D48A86EEF8CB3BC6571</vt:lpwstr>
  </property>
  <property fmtid="{D5CDD505-2E9C-101B-9397-08002B2CF9AE}" pid="3" name="MediaServiceImageTags">
    <vt:lpwstr/>
  </property>
</Properties>
</file>