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FC12F-E8D4-A64A-606B-0C179F643DF7}" name="Samuel BELLOT" initials="SB" userId="S::s.bellot@actehis.fr::ea89b4e8-fe6d-4e9f-8b00-4490851a1e93"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FB10B-9331-4F3F-9246-85AA2F0DB01A}" v="2" dt="2025-01-14T10:25:02.15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652" autoAdjust="0"/>
  </p:normalViewPr>
  <p:slideViewPr>
    <p:cSldViewPr snapToGrid="0">
      <p:cViewPr varScale="1">
        <p:scale>
          <a:sx n="72" d="100"/>
          <a:sy n="72" d="100"/>
        </p:scale>
        <p:origin x="3084" y="84"/>
      </p:cViewPr>
      <p:guideLst/>
    </p:cSldViewPr>
  </p:slideViewPr>
  <p:notesTextViewPr>
    <p:cViewPr>
      <p:scale>
        <a:sx n="1" d="1"/>
        <a:sy n="1" d="1"/>
      </p:scale>
      <p:origin x="0" y="0"/>
    </p:cViewPr>
  </p:notesTextViewPr>
  <p:notesViewPr>
    <p:cSldViewPr snapToGrid="0">
      <p:cViewPr>
        <p:scale>
          <a:sx n="1" d="2"/>
          <a:sy n="1" d="2"/>
        </p:scale>
        <p:origin x="2708" y="2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027FB10B-9331-4F3F-9246-85AA2F0DB01A}"/>
    <pc:docChg chg="custSel modSld">
      <pc:chgData name="Erwann TISON" userId="908daaff-3091-4ef0-8315-94952acb7697" providerId="ADAL" clId="{027FB10B-9331-4F3F-9246-85AA2F0DB01A}" dt="2025-01-14T10:25:04.480" v="16" actId="1076"/>
      <pc:docMkLst>
        <pc:docMk/>
      </pc:docMkLst>
      <pc:sldChg chg="delSp modSp mod">
        <pc:chgData name="Erwann TISON" userId="908daaff-3091-4ef0-8315-94952acb7697" providerId="ADAL" clId="{027FB10B-9331-4F3F-9246-85AA2F0DB01A}" dt="2025-01-14T10:24:35.158" v="1" actId="478"/>
        <pc:sldMkLst>
          <pc:docMk/>
          <pc:sldMk cId="2521814416" sldId="273"/>
        </pc:sldMkLst>
        <pc:spChg chg="del mod">
          <ac:chgData name="Erwann TISON" userId="908daaff-3091-4ef0-8315-94952acb7697" providerId="ADAL" clId="{027FB10B-9331-4F3F-9246-85AA2F0DB01A}" dt="2025-01-14T10:24:35.158" v="1" actId="478"/>
          <ac:spMkLst>
            <pc:docMk/>
            <pc:sldMk cId="2521814416" sldId="273"/>
            <ac:spMk id="13" creationId="{492BA866-D978-43F5-83E7-45E236526029}"/>
          </ac:spMkLst>
        </pc:spChg>
      </pc:sldChg>
      <pc:sldChg chg="addSp modSp mod">
        <pc:chgData name="Erwann TISON" userId="908daaff-3091-4ef0-8315-94952acb7697" providerId="ADAL" clId="{027FB10B-9331-4F3F-9246-85AA2F0DB01A}" dt="2025-01-14T10:25:04.480" v="16" actId="1076"/>
        <pc:sldMkLst>
          <pc:docMk/>
          <pc:sldMk cId="87585754" sldId="282"/>
        </pc:sldMkLst>
        <pc:spChg chg="add mod">
          <ac:chgData name="Erwann TISON" userId="908daaff-3091-4ef0-8315-94952acb7697" providerId="ADAL" clId="{027FB10B-9331-4F3F-9246-85AA2F0DB01A}" dt="2025-01-14T10:25:00.543" v="14" actId="1076"/>
          <ac:spMkLst>
            <pc:docMk/>
            <pc:sldMk cId="87585754" sldId="282"/>
            <ac:spMk id="2" creationId="{2FA86E9C-C013-14BC-8957-E0E066E7BDB0}"/>
          </ac:spMkLst>
        </pc:spChg>
        <pc:spChg chg="add mod">
          <ac:chgData name="Erwann TISON" userId="908daaff-3091-4ef0-8315-94952acb7697" providerId="ADAL" clId="{027FB10B-9331-4F3F-9246-85AA2F0DB01A}" dt="2025-01-14T10:25:04.480" v="16" actId="1076"/>
          <ac:spMkLst>
            <pc:docMk/>
            <pc:sldMk cId="87585754" sldId="282"/>
            <ac:spMk id="3" creationId="{8BECC679-56E7-C322-DF2B-4E4BF4407B0F}"/>
          </ac:spMkLst>
        </pc:spChg>
        <pc:spChg chg="mod">
          <ac:chgData name="Erwann TISON" userId="908daaff-3091-4ef0-8315-94952acb7697" providerId="ADAL" clId="{027FB10B-9331-4F3F-9246-85AA2F0DB01A}" dt="2025-01-14T10:24:44.652" v="3" actId="120"/>
          <ac:spMkLst>
            <pc:docMk/>
            <pc:sldMk cId="87585754" sldId="282"/>
            <ac:spMk id="12" creationId="{30D7AE17-0518-8F0E-5002-EB1E1EFC536B}"/>
          </ac:spMkLst>
        </pc:spChg>
        <pc:spChg chg="mod">
          <ac:chgData name="Erwann TISON" userId="908daaff-3091-4ef0-8315-94952acb7697" providerId="ADAL" clId="{027FB10B-9331-4F3F-9246-85AA2F0DB01A}" dt="2025-01-14T10:24:48.120" v="5" actId="120"/>
          <ac:spMkLst>
            <pc:docMk/>
            <pc:sldMk cId="87585754" sldId="282"/>
            <ac:spMk id="15" creationId="{76AEE42F-688C-F127-3824-202C014363CD}"/>
          </ac:spMkLst>
        </pc:spChg>
      </pc:sldChg>
    </pc:docChg>
  </pc:docChgLst>
  <pc:docChgLst>
    <pc:chgData name="Sandra LAUROL" userId="S::sandra.laurol@akto.fr::349d5157-c4ab-4ebb-96a1-d8d34e930ca1" providerId="AD" clId="Web-{4D85C5A5-E3FA-CE05-2D56-DDE3AC594881}"/>
    <pc:docChg chg="modSld">
      <pc:chgData name="Sandra LAUROL" userId="S::sandra.laurol@akto.fr::349d5157-c4ab-4ebb-96a1-d8d34e930ca1" providerId="AD" clId="Web-{4D85C5A5-E3FA-CE05-2D56-DDE3AC594881}" dt="2024-12-20T15:16:53.363" v="1" actId="1076"/>
      <pc:docMkLst>
        <pc:docMk/>
      </pc:docMkLst>
      <pc:sldChg chg="modSp">
        <pc:chgData name="Sandra LAUROL" userId="S::sandra.laurol@akto.fr::349d5157-c4ab-4ebb-96a1-d8d34e930ca1" providerId="AD" clId="Web-{4D85C5A5-E3FA-CE05-2D56-DDE3AC594881}" dt="2024-12-20T15:16:53.363" v="1" actId="1076"/>
        <pc:sldMkLst>
          <pc:docMk/>
          <pc:sldMk cId="101622020" sldId="287"/>
        </pc:sldMkLst>
        <pc:spChg chg="mod">
          <ac:chgData name="Sandra LAUROL" userId="S::sandra.laurol@akto.fr::349d5157-c4ab-4ebb-96a1-d8d34e930ca1" providerId="AD" clId="Web-{4D85C5A5-E3FA-CE05-2D56-DDE3AC594881}" dt="2024-12-20T15:16:53.363" v="1" actId="1076"/>
          <ac:spMkLst>
            <pc:docMk/>
            <pc:sldMk cId="101622020" sldId="287"/>
            <ac:spMk id="11" creationId="{72038565-9293-F042-E67D-1896EA120D1B}"/>
          </ac:spMkLst>
        </pc:spChg>
        <pc:spChg chg="mod">
          <ac:chgData name="Sandra LAUROL" userId="S::sandra.laurol@akto.fr::349d5157-c4ab-4ebb-96a1-d8d34e930ca1" providerId="AD" clId="Web-{4D85C5A5-E3FA-CE05-2D56-DDE3AC594881}" dt="2024-12-20T14:56:02.271" v="0" actId="1076"/>
          <ac:spMkLst>
            <pc:docMk/>
            <pc:sldMk cId="101622020" sldId="287"/>
            <ac:spMk id="18" creationId="{06BC29A2-9790-AE2B-97B9-D90E8682FEE0}"/>
          </ac:spMkLst>
        </pc:spChg>
      </pc:sldChg>
    </pc:docChg>
  </pc:docChgLst>
  <pc:docChgLst>
    <pc:chgData name="Samuel BELLOT" userId="ea89b4e8-fe6d-4e9f-8b00-4490851a1e93" providerId="ADAL" clId="{0E9D071B-0249-4A3F-A4BB-9AC9E9BA7A25}"/>
    <pc:docChg chg="undo custSel modSld modMainMaster">
      <pc:chgData name="Samuel BELLOT" userId="ea89b4e8-fe6d-4e9f-8b00-4490851a1e93" providerId="ADAL" clId="{0E9D071B-0249-4A3F-A4BB-9AC9E9BA7A25}" dt="2024-12-19T10:48:38.299" v="64" actId="20577"/>
      <pc:docMkLst>
        <pc:docMk/>
      </pc:docMkLst>
      <pc:sldChg chg="modSp mod">
        <pc:chgData name="Samuel BELLOT" userId="ea89b4e8-fe6d-4e9f-8b00-4490851a1e93" providerId="ADAL" clId="{0E9D071B-0249-4A3F-A4BB-9AC9E9BA7A25}" dt="2024-12-19T10:43:35.826" v="18" actId="20577"/>
        <pc:sldMkLst>
          <pc:docMk/>
          <pc:sldMk cId="2521814416" sldId="273"/>
        </pc:sldMkLst>
        <pc:spChg chg="mod">
          <ac:chgData name="Samuel BELLOT" userId="ea89b4e8-fe6d-4e9f-8b00-4490851a1e93" providerId="ADAL" clId="{0E9D071B-0249-4A3F-A4BB-9AC9E9BA7A25}" dt="2024-12-19T10:43:35.826" v="18" actId="20577"/>
          <ac:spMkLst>
            <pc:docMk/>
            <pc:sldMk cId="2521814416" sldId="273"/>
            <ac:spMk id="6" creationId="{2EB1A7D7-ACB4-DA6A-B95C-C4A8420589CB}"/>
          </ac:spMkLst>
        </pc:spChg>
      </pc:sldChg>
      <pc:sldChg chg="modSp mod">
        <pc:chgData name="Samuel BELLOT" userId="ea89b4e8-fe6d-4e9f-8b00-4490851a1e93" providerId="ADAL" clId="{0E9D071B-0249-4A3F-A4BB-9AC9E9BA7A25}" dt="2024-12-19T10:48:38.299" v="64" actId="20577"/>
        <pc:sldMkLst>
          <pc:docMk/>
          <pc:sldMk cId="2985587182" sldId="278"/>
        </pc:sldMkLst>
        <pc:spChg chg="mod">
          <ac:chgData name="Samuel BELLOT" userId="ea89b4e8-fe6d-4e9f-8b00-4490851a1e93" providerId="ADAL" clId="{0E9D071B-0249-4A3F-A4BB-9AC9E9BA7A25}" dt="2024-12-19T10:48:38.299" v="64" actId="20577"/>
          <ac:spMkLst>
            <pc:docMk/>
            <pc:sldMk cId="2985587182" sldId="278"/>
            <ac:spMk id="5" creationId="{BE6DD7F7-A849-F279-E668-EDA016DC6796}"/>
          </ac:spMkLst>
        </pc:spChg>
      </pc:sldChg>
      <pc:sldChg chg="modSp mod">
        <pc:chgData name="Samuel BELLOT" userId="ea89b4e8-fe6d-4e9f-8b00-4490851a1e93" providerId="ADAL" clId="{0E9D071B-0249-4A3F-A4BB-9AC9E9BA7A25}" dt="2024-12-19T10:46:04.619" v="52" actId="6549"/>
        <pc:sldMkLst>
          <pc:docMk/>
          <pc:sldMk cId="1909979533" sldId="280"/>
        </pc:sldMkLst>
        <pc:spChg chg="mod">
          <ac:chgData name="Samuel BELLOT" userId="ea89b4e8-fe6d-4e9f-8b00-4490851a1e93" providerId="ADAL" clId="{0E9D071B-0249-4A3F-A4BB-9AC9E9BA7A25}" dt="2024-12-19T10:44:50.484" v="44" actId="6549"/>
          <ac:spMkLst>
            <pc:docMk/>
            <pc:sldMk cId="1909979533" sldId="280"/>
            <ac:spMk id="25" creationId="{D9B618F1-978F-8CC9-C14C-2EECC47FABC1}"/>
          </ac:spMkLst>
        </pc:spChg>
        <pc:spChg chg="mod">
          <ac:chgData name="Samuel BELLOT" userId="ea89b4e8-fe6d-4e9f-8b00-4490851a1e93" providerId="ADAL" clId="{0E9D071B-0249-4A3F-A4BB-9AC9E9BA7A25}" dt="2024-12-19T10:46:04.619" v="52" actId="6549"/>
          <ac:spMkLst>
            <pc:docMk/>
            <pc:sldMk cId="1909979533" sldId="280"/>
            <ac:spMk id="28" creationId="{1BE7B044-AE2E-6CC5-5F80-D32D646A9066}"/>
          </ac:spMkLst>
        </pc:spChg>
      </pc:sldChg>
      <pc:sldChg chg="modSp mod">
        <pc:chgData name="Samuel BELLOT" userId="ea89b4e8-fe6d-4e9f-8b00-4490851a1e93" providerId="ADAL" clId="{0E9D071B-0249-4A3F-A4BB-9AC9E9BA7A25}" dt="2024-12-19T10:42:42.173" v="0" actId="13926"/>
        <pc:sldMkLst>
          <pc:docMk/>
          <pc:sldMk cId="87585754" sldId="282"/>
        </pc:sldMkLst>
        <pc:spChg chg="mod">
          <ac:chgData name="Samuel BELLOT" userId="ea89b4e8-fe6d-4e9f-8b00-4490851a1e93" providerId="ADAL" clId="{0E9D071B-0249-4A3F-A4BB-9AC9E9BA7A25}" dt="2024-12-19T10:42:42.173" v="0" actId="13926"/>
          <ac:spMkLst>
            <pc:docMk/>
            <pc:sldMk cId="87585754" sldId="282"/>
            <ac:spMk id="24" creationId="{D4AA2A91-748D-8892-7340-CECE37C340E4}"/>
          </ac:spMkLst>
        </pc:spChg>
      </pc:sldChg>
      <pc:sldMasterChg chg="modSldLayout">
        <pc:chgData name="Samuel BELLOT" userId="ea89b4e8-fe6d-4e9f-8b00-4490851a1e93" providerId="ADAL" clId="{0E9D071B-0249-4A3F-A4BB-9AC9E9BA7A25}" dt="2024-12-19T10:42:55.026" v="4" actId="6549"/>
        <pc:sldMasterMkLst>
          <pc:docMk/>
          <pc:sldMasterMk cId="497714275" sldId="2147483648"/>
        </pc:sldMasterMkLst>
        <pc:sldLayoutChg chg="modSp mod">
          <pc:chgData name="Samuel BELLOT" userId="ea89b4e8-fe6d-4e9f-8b00-4490851a1e93" providerId="ADAL" clId="{0E9D071B-0249-4A3F-A4BB-9AC9E9BA7A25}" dt="2024-12-19T10:42:55.026" v="4" actId="6549"/>
          <pc:sldLayoutMkLst>
            <pc:docMk/>
            <pc:sldMasterMk cId="497714275" sldId="2147483648"/>
            <pc:sldLayoutMk cId="935728955" sldId="2147483654"/>
          </pc:sldLayoutMkLst>
          <pc:spChg chg="mod">
            <ac:chgData name="Samuel BELLOT" userId="ea89b4e8-fe6d-4e9f-8b00-4490851a1e93" providerId="ADAL" clId="{0E9D071B-0249-4A3F-A4BB-9AC9E9BA7A25}" dt="2024-12-19T10:42:55.026" v="4" actId="6549"/>
            <ac:spMkLst>
              <pc:docMk/>
              <pc:sldMasterMk cId="497714275" sldId="2147483648"/>
              <pc:sldLayoutMk cId="935728955" sldId="2147483654"/>
              <ac:spMk id="29" creationId="{284BC5E5-D948-DE4B-5D7E-8D92F990F40B}"/>
            </ac:spMkLst>
          </pc:spChg>
        </pc:sldLayoutChg>
      </pc:sldMasterChg>
    </pc:docChg>
  </pc:docChgLst>
  <pc:docChgLst>
    <pc:chgData name="Erwann TISON" userId="908daaff-3091-4ef0-8315-94952acb7697" providerId="ADAL" clId="{0FD78A82-3925-4597-96A6-F23AB89EF0B2}"/>
    <pc:docChg chg="undo custSel modSld modMainMaster">
      <pc:chgData name="Erwann TISON" userId="908daaff-3091-4ef0-8315-94952acb7697" providerId="ADAL" clId="{0FD78A82-3925-4597-96A6-F23AB89EF0B2}" dt="2024-12-20T09:56:54.487" v="20" actId="123"/>
      <pc:docMkLst>
        <pc:docMk/>
      </pc:docMkLst>
      <pc:sldChg chg="delSp mod">
        <pc:chgData name="Erwann TISON" userId="908daaff-3091-4ef0-8315-94952acb7697" providerId="ADAL" clId="{0FD78A82-3925-4597-96A6-F23AB89EF0B2}" dt="2024-12-20T09:55:58.733" v="10" actId="478"/>
        <pc:sldMkLst>
          <pc:docMk/>
          <pc:sldMk cId="2521814416" sldId="273"/>
        </pc:sldMkLst>
      </pc:sldChg>
      <pc:sldChg chg="modSp mod">
        <pc:chgData name="Erwann TISON" userId="908daaff-3091-4ef0-8315-94952acb7697" providerId="ADAL" clId="{0FD78A82-3925-4597-96A6-F23AB89EF0B2}" dt="2024-12-20T09:56:31.632" v="17" actId="1076"/>
        <pc:sldMkLst>
          <pc:docMk/>
          <pc:sldMk cId="1909979533" sldId="280"/>
        </pc:sldMkLst>
        <pc:spChg chg="mod">
          <ac:chgData name="Erwann TISON" userId="908daaff-3091-4ef0-8315-94952acb7697" providerId="ADAL" clId="{0FD78A82-3925-4597-96A6-F23AB89EF0B2}" dt="2024-12-20T09:56:18.970" v="14" actId="1076"/>
          <ac:spMkLst>
            <pc:docMk/>
            <pc:sldMk cId="1909979533" sldId="280"/>
            <ac:spMk id="9" creationId="{B2366374-4006-6E58-ED30-74852E32A503}"/>
          </ac:spMkLst>
        </pc:spChg>
        <pc:spChg chg="mod">
          <ac:chgData name="Erwann TISON" userId="908daaff-3091-4ef0-8315-94952acb7697" providerId="ADAL" clId="{0FD78A82-3925-4597-96A6-F23AB89EF0B2}" dt="2024-12-20T09:56:31.632" v="17" actId="1076"/>
          <ac:spMkLst>
            <pc:docMk/>
            <pc:sldMk cId="1909979533" sldId="280"/>
            <ac:spMk id="28" creationId="{1BE7B044-AE2E-6CC5-5F80-D32D646A9066}"/>
          </ac:spMkLst>
        </pc:spChg>
        <pc:cxnChg chg="mod">
          <ac:chgData name="Erwann TISON" userId="908daaff-3091-4ef0-8315-94952acb7697" providerId="ADAL" clId="{0FD78A82-3925-4597-96A6-F23AB89EF0B2}" dt="2024-12-20T09:56:05.379" v="11" actId="1076"/>
          <ac:cxnSpMkLst>
            <pc:docMk/>
            <pc:sldMk cId="1909979533" sldId="280"/>
            <ac:cxnSpMk id="4" creationId="{18117AA1-9B67-9155-6116-240823FD7076}"/>
          </ac:cxnSpMkLst>
        </pc:cxnChg>
        <pc:cxnChg chg="mod">
          <ac:chgData name="Erwann TISON" userId="908daaff-3091-4ef0-8315-94952acb7697" providerId="ADAL" clId="{0FD78A82-3925-4597-96A6-F23AB89EF0B2}" dt="2024-12-20T09:56:13.591" v="13" actId="1076"/>
          <ac:cxnSpMkLst>
            <pc:docMk/>
            <pc:sldMk cId="1909979533" sldId="280"/>
            <ac:cxnSpMk id="10" creationId="{3B5220E2-38D2-EAA6-58E3-59D8EA5B462C}"/>
          </ac:cxnSpMkLst>
        </pc:cxnChg>
        <pc:cxnChg chg="mod">
          <ac:chgData name="Erwann TISON" userId="908daaff-3091-4ef0-8315-94952acb7697" providerId="ADAL" clId="{0FD78A82-3925-4597-96A6-F23AB89EF0B2}" dt="2024-12-20T09:56:23.462" v="15" actId="1076"/>
          <ac:cxnSpMkLst>
            <pc:docMk/>
            <pc:sldMk cId="1909979533" sldId="280"/>
            <ac:cxnSpMk id="26" creationId="{2922F9F1-6F08-5CB9-DEEF-627D1C48B323}"/>
          </ac:cxnSpMkLst>
        </pc:cxnChg>
        <pc:cxnChg chg="mod">
          <ac:chgData name="Erwann TISON" userId="908daaff-3091-4ef0-8315-94952acb7697" providerId="ADAL" clId="{0FD78A82-3925-4597-96A6-F23AB89EF0B2}" dt="2024-12-20T09:56:27.960" v="16" actId="1076"/>
          <ac:cxnSpMkLst>
            <pc:docMk/>
            <pc:sldMk cId="1909979533" sldId="280"/>
            <ac:cxnSpMk id="29" creationId="{D0088A0B-D6C7-29CE-3B56-DED4B19067EC}"/>
          </ac:cxnSpMkLst>
        </pc:cxnChg>
      </pc:sldChg>
      <pc:sldChg chg="modSp mod">
        <pc:chgData name="Erwann TISON" userId="908daaff-3091-4ef0-8315-94952acb7697" providerId="ADAL" clId="{0FD78A82-3925-4597-96A6-F23AB89EF0B2}" dt="2024-12-20T09:56:54.487" v="20" actId="123"/>
        <pc:sldMkLst>
          <pc:docMk/>
          <pc:sldMk cId="101622020" sldId="287"/>
        </pc:sldMkLst>
        <pc:spChg chg="mod">
          <ac:chgData name="Erwann TISON" userId="908daaff-3091-4ef0-8315-94952acb7697" providerId="ADAL" clId="{0FD78A82-3925-4597-96A6-F23AB89EF0B2}" dt="2024-12-20T09:56:48.380" v="18" actId="1076"/>
          <ac:spMkLst>
            <pc:docMk/>
            <pc:sldMk cId="101622020" sldId="287"/>
            <ac:spMk id="11" creationId="{72038565-9293-F042-E67D-1896EA120D1B}"/>
          </ac:spMkLst>
        </pc:spChg>
        <pc:spChg chg="mod">
          <ac:chgData name="Erwann TISON" userId="908daaff-3091-4ef0-8315-94952acb7697" providerId="ADAL" clId="{0FD78A82-3925-4597-96A6-F23AB89EF0B2}" dt="2024-12-20T09:56:50.861" v="19" actId="1076"/>
          <ac:spMkLst>
            <pc:docMk/>
            <pc:sldMk cId="101622020" sldId="287"/>
            <ac:spMk id="18" creationId="{06BC29A2-9790-AE2B-97B9-D90E8682FEE0}"/>
          </ac:spMkLst>
        </pc:spChg>
        <pc:spChg chg="mod">
          <ac:chgData name="Erwann TISON" userId="908daaff-3091-4ef0-8315-94952acb7697" providerId="ADAL" clId="{0FD78A82-3925-4597-96A6-F23AB89EF0B2}" dt="2024-12-20T09:56:54.487" v="20" actId="123"/>
          <ac:spMkLst>
            <pc:docMk/>
            <pc:sldMk cId="101622020" sldId="287"/>
            <ac:spMk id="47" creationId="{A80656AD-EEB1-FAB6-154B-3E424374D960}"/>
          </ac:spMkLst>
        </pc:spChg>
      </pc:sldChg>
      <pc:sldMasterChg chg="modSldLayout">
        <pc:chgData name="Erwann TISON" userId="908daaff-3091-4ef0-8315-94952acb7697" providerId="ADAL" clId="{0FD78A82-3925-4597-96A6-F23AB89EF0B2}" dt="2024-12-20T09:55:28.407" v="7" actId="167"/>
        <pc:sldMasterMkLst>
          <pc:docMk/>
          <pc:sldMasterMk cId="497714275" sldId="2147483648"/>
        </pc:sldMasterMkLst>
        <pc:sldLayoutChg chg="addSp delSp modSp mod">
          <pc:chgData name="Erwann TISON" userId="908daaff-3091-4ef0-8315-94952acb7697" providerId="ADAL" clId="{0FD78A82-3925-4597-96A6-F23AB89EF0B2}" dt="2024-12-20T09:55:28.407" v="7" actId="167"/>
          <pc:sldLayoutMkLst>
            <pc:docMk/>
            <pc:sldMasterMk cId="497714275" sldId="2147483648"/>
            <pc:sldLayoutMk cId="935728955" sldId="2147483654"/>
          </pc:sldLayoutMkLst>
          <pc:picChg chg="add del mod ord">
            <ac:chgData name="Erwann TISON" userId="908daaff-3091-4ef0-8315-94952acb7697" providerId="ADAL" clId="{0FD78A82-3925-4597-96A6-F23AB89EF0B2}" dt="2024-12-20T09:55:10.302" v="4" actId="167"/>
            <ac:picMkLst>
              <pc:docMk/>
              <pc:sldMasterMk cId="497714275" sldId="2147483648"/>
              <pc:sldLayoutMk cId="935728955" sldId="2147483654"/>
              <ac:picMk id="13" creationId="{731FB8CB-6045-8D5A-CB6F-F3BF666145F7}"/>
            </ac:picMkLst>
          </pc:picChg>
          <pc:picChg chg="mod ord">
            <ac:chgData name="Erwann TISON" userId="908daaff-3091-4ef0-8315-94952acb7697" providerId="ADAL" clId="{0FD78A82-3925-4597-96A6-F23AB89EF0B2}" dt="2024-12-20T09:55:28.407" v="7" actId="167"/>
            <ac:picMkLst>
              <pc:docMk/>
              <pc:sldMasterMk cId="497714275" sldId="2147483648"/>
              <pc:sldLayoutMk cId="935728955" sldId="2147483654"/>
              <ac:picMk id="15" creationId="{D0F6A15C-DC17-5C38-5867-15321783F5C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D0F6A15C-DC17-5C38-5867-15321783F5C0}"/>
              </a:ext>
            </a:extLst>
          </p:cNvPr>
          <p:cNvPicPr>
            <a:picLocks noChangeAspect="1"/>
          </p:cNvPicPr>
          <p:nvPr userDrawn="1"/>
        </p:nvPicPr>
        <p:blipFill>
          <a:blip r:embed="rId2"/>
          <a:srcRect l="16130" r="16130"/>
          <a:stretch/>
        </p:blipFill>
        <p:spPr>
          <a:xfrm>
            <a:off x="-5899" y="3211879"/>
            <a:ext cx="7565574" cy="7449276"/>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0" y="0"/>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48723" y="4631341"/>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67468" y="4628337"/>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428879"/>
            <a:ext cx="3344400" cy="201892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428879"/>
            <a:ext cx="3344400" cy="2050346"/>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84883" y="4276644"/>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42916" y="4269470"/>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53213" y="7091183"/>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42916" y="7101991"/>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Agent(e) de traitement assainissement</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30D7AE17-0518-8F0E-5002-EB1E1EFC536B}"/>
              </a:ext>
            </a:extLst>
          </p:cNvPr>
          <p:cNvSpPr>
            <a:spLocks noGrp="1"/>
          </p:cNvSpPr>
          <p:nvPr>
            <p:ph type="body" sz="quarter" idx="21"/>
          </p:nvPr>
        </p:nvSpPr>
        <p:spPr/>
        <p:txBody>
          <a:bodyPr/>
          <a:lstStyle/>
          <a:p>
            <a:r>
              <a:rPr lang="fr-FR" dirty="0"/>
              <a:t>Famille métier Assainissement - Traitement</a:t>
            </a:r>
          </a:p>
          <a:p>
            <a:pPr algn="r"/>
            <a:endParaRPr lang="fr-FR" dirty="0"/>
          </a:p>
        </p:txBody>
      </p:sp>
      <p:sp>
        <p:nvSpPr>
          <p:cNvPr id="15" name="Espace réservé du texte 14">
            <a:extLst>
              <a:ext uri="{FF2B5EF4-FFF2-40B4-BE49-F238E27FC236}">
                <a16:creationId xmlns:a16="http://schemas.microsoft.com/office/drawing/2014/main" id="{76AEE42F-688C-F127-3824-202C014363CD}"/>
              </a:ext>
            </a:extLst>
          </p:cNvPr>
          <p:cNvSpPr>
            <a:spLocks noGrp="1"/>
          </p:cNvSpPr>
          <p:nvPr>
            <p:ph type="body" sz="quarter" idx="16"/>
          </p:nvPr>
        </p:nvSpPr>
        <p:spPr/>
        <p:txBody>
          <a:bodyPr/>
          <a:lstStyle/>
          <a:p>
            <a:r>
              <a:rPr lang="fr-FR" dirty="0"/>
              <a:t>Filière Agent de traitement</a:t>
            </a:r>
          </a:p>
        </p:txBody>
      </p:sp>
      <p:sp>
        <p:nvSpPr>
          <p:cNvPr id="18" name="Organigramme : Connecteur 17">
            <a:extLst>
              <a:ext uri="{FF2B5EF4-FFF2-40B4-BE49-F238E27FC236}">
                <a16:creationId xmlns:a16="http://schemas.microsoft.com/office/drawing/2014/main" id="{2714B251-9080-4E4C-FC9C-2E0155CBECB5}"/>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B3F25A60-8528-3670-95CA-FCE686288A1A}"/>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texte 13">
            <a:extLst>
              <a:ext uri="{FF2B5EF4-FFF2-40B4-BE49-F238E27FC236}">
                <a16:creationId xmlns:a16="http://schemas.microsoft.com/office/drawing/2014/main" id="{2FA86E9C-C013-14BC-8957-E0E066E7BDB0}"/>
              </a:ext>
            </a:extLst>
          </p:cNvPr>
          <p:cNvSpPr txBox="1">
            <a:spLocks/>
          </p:cNvSpPr>
          <p:nvPr/>
        </p:nvSpPr>
        <p:spPr>
          <a:xfrm>
            <a:off x="5453583" y="2670289"/>
            <a:ext cx="1235504" cy="19810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porteur</a:t>
            </a:r>
          </a:p>
        </p:txBody>
      </p:sp>
      <p:sp>
        <p:nvSpPr>
          <p:cNvPr id="3" name="Organigramme : Connecteur 2">
            <a:extLst>
              <a:ext uri="{FF2B5EF4-FFF2-40B4-BE49-F238E27FC236}">
                <a16:creationId xmlns:a16="http://schemas.microsoft.com/office/drawing/2014/main" id="{8BECC679-56E7-C322-DF2B-4E4BF4407B0F}"/>
              </a:ext>
            </a:extLst>
          </p:cNvPr>
          <p:cNvSpPr/>
          <p:nvPr/>
        </p:nvSpPr>
        <p:spPr>
          <a:xfrm>
            <a:off x="6689087" y="2623291"/>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dirty="0">
                <a:solidFill>
                  <a:srgbClr val="1B4851"/>
                </a:solidFill>
                <a:latin typeface="Mont SemiBold Italic" pitchFamily="2" charset="0"/>
              </a:rPr>
              <a:t>L'agent de traitement assure le bon fonctionnement des installations de traitement des eaux usées, en veillant à la qualité du traitement et au respect des normes environnementales.</a:t>
            </a: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559072" y="5072831"/>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Surveiller et contrôler le fonctionnement des équipements de la station d'épuration</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des analyses de routine sur les eaux usées et les boues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Ajuster les paramètres de traitement selon les résultats d'analyse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Participer aux opérations de curage et de nettoyage des bassins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Visiter les ouvrages pour rechercher des éventuelles fuites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Effectuer un entretien et une maintenance de premier niveau des équipements de traitement</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Gérer les approvisionnements en produits de traitement</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Tenir des registres d'exploitation</a:t>
            </a:r>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27" name="ZoneTexte 26">
            <a:extLst>
              <a:ext uri="{FF2B5EF4-FFF2-40B4-BE49-F238E27FC236}">
                <a16:creationId xmlns:a16="http://schemas.microsoft.com/office/drawing/2014/main" id="{C14B85C8-83F9-3C02-CCC5-8AC2CBD3BA86}"/>
              </a:ext>
            </a:extLst>
          </p:cNvPr>
          <p:cNvSpPr txBox="1"/>
          <p:nvPr/>
        </p:nvSpPr>
        <p:spPr>
          <a:xfrm>
            <a:off x="3182443" y="9949531"/>
            <a:ext cx="1194788" cy="128685"/>
          </a:xfrm>
          <a:prstGeom prst="rect">
            <a:avLst/>
          </a:prstGeom>
          <a:noFill/>
          <a:ln>
            <a:noFill/>
          </a:ln>
        </p:spPr>
        <p:txBody>
          <a:bodyPr wrap="square" lIns="0" tIns="3600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traitement</a:t>
            </a:r>
            <a:endParaRPr lang="fr-FR" sz="600" b="1" i="0">
              <a:solidFill>
                <a:srgbClr val="00A79B"/>
              </a:solidFill>
              <a:effectLst/>
              <a:latin typeface="Mont SemiBold" pitchFamily="2" charset="0"/>
            </a:endParaRPr>
          </a:p>
        </p:txBody>
      </p:sp>
      <p:sp>
        <p:nvSpPr>
          <p:cNvPr id="29" name="Espace réservé du texte 4">
            <a:extLst>
              <a:ext uri="{FF2B5EF4-FFF2-40B4-BE49-F238E27FC236}">
                <a16:creationId xmlns:a16="http://schemas.microsoft.com/office/drawing/2014/main" id="{8F33AEFF-B31E-3ABE-874C-83A147B77F41}"/>
              </a:ext>
            </a:extLst>
          </p:cNvPr>
          <p:cNvSpPr txBox="1">
            <a:spLocks/>
          </p:cNvSpPr>
          <p:nvPr/>
        </p:nvSpPr>
        <p:spPr>
          <a:xfrm>
            <a:off x="637431" y="7975095"/>
            <a:ext cx="5295536" cy="243807"/>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Autres activités selon la taille de l’entreprise</a:t>
            </a:r>
          </a:p>
        </p:txBody>
      </p:sp>
      <p:sp>
        <p:nvSpPr>
          <p:cNvPr id="30" name="Espace réservé du texte 5">
            <a:extLst>
              <a:ext uri="{FF2B5EF4-FFF2-40B4-BE49-F238E27FC236}">
                <a16:creationId xmlns:a16="http://schemas.microsoft.com/office/drawing/2014/main" id="{261EFDB0-A50B-C022-8BE6-8603A2896C52}"/>
              </a:ext>
            </a:extLst>
          </p:cNvPr>
          <p:cNvSpPr txBox="1">
            <a:spLocks/>
          </p:cNvSpPr>
          <p:nvPr/>
        </p:nvSpPr>
        <p:spPr>
          <a:xfrm>
            <a:off x="637430" y="8218902"/>
            <a:ext cx="5849633" cy="37478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L'agent(e) de traitement peut également participer à la production d'eau potable, notamment dans les petits établissements</a:t>
            </a:r>
          </a:p>
        </p:txBody>
      </p:sp>
      <p:grpSp>
        <p:nvGrpSpPr>
          <p:cNvPr id="21" name="Groupe 20">
            <a:extLst>
              <a:ext uri="{FF2B5EF4-FFF2-40B4-BE49-F238E27FC236}">
                <a16:creationId xmlns:a16="http://schemas.microsoft.com/office/drawing/2014/main" id="{4B68AEE7-A508-00D4-8C8C-4F4AA66B15E9}"/>
              </a:ext>
            </a:extLst>
          </p:cNvPr>
          <p:cNvGrpSpPr/>
          <p:nvPr/>
        </p:nvGrpSpPr>
        <p:grpSpPr>
          <a:xfrm>
            <a:off x="4066640" y="1904332"/>
            <a:ext cx="3227295" cy="2847188"/>
            <a:chOff x="4066640" y="1904332"/>
            <a:chExt cx="3227295" cy="2847188"/>
          </a:xfrm>
        </p:grpSpPr>
        <p:sp>
          <p:nvSpPr>
            <p:cNvPr id="23" name="Rectangle 22">
              <a:extLst>
                <a:ext uri="{FF2B5EF4-FFF2-40B4-BE49-F238E27FC236}">
                  <a16:creationId xmlns:a16="http://schemas.microsoft.com/office/drawing/2014/main" id="{142599DB-C67E-5C47-BCE8-8A9F868C4B54}"/>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B5517168-F4D0-FE44-B3A9-B2161E4FC839}"/>
                </a:ext>
              </a:extLst>
            </p:cNvPr>
            <p:cNvPicPr>
              <a:picLocks noChangeAspect="1"/>
            </p:cNvPicPr>
            <p:nvPr/>
          </p:nvPicPr>
          <p:blipFill>
            <a:blip r:embed="rId2"/>
            <a:stretch>
              <a:fillRect/>
            </a:stretch>
          </p:blipFill>
          <p:spPr>
            <a:xfrm>
              <a:off x="4175145" y="2076703"/>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0D8E4197-DA1D-4D96-0DC1-AC9DB18BB60F}"/>
                </a:ext>
              </a:extLst>
            </p:cNvPr>
            <p:cNvPicPr>
              <a:picLocks noChangeAspect="1"/>
            </p:cNvPicPr>
            <p:nvPr/>
          </p:nvPicPr>
          <p:blipFill>
            <a:blip r:embed="rId3"/>
            <a:stretch>
              <a:fillRect/>
            </a:stretch>
          </p:blipFill>
          <p:spPr>
            <a:xfrm>
              <a:off x="4270395" y="2656238"/>
              <a:ext cx="317500" cy="317500"/>
            </a:xfrm>
            <a:prstGeom prst="rect">
              <a:avLst/>
            </a:prstGeom>
          </p:spPr>
        </p:pic>
        <p:pic>
          <p:nvPicPr>
            <p:cNvPr id="32" name="Image 31">
              <a:extLst>
                <a:ext uri="{FF2B5EF4-FFF2-40B4-BE49-F238E27FC236}">
                  <a16:creationId xmlns:a16="http://schemas.microsoft.com/office/drawing/2014/main" id="{54C72325-967F-8F7D-CEB0-53B7274BC7BC}"/>
                </a:ext>
              </a:extLst>
            </p:cNvPr>
            <p:cNvPicPr>
              <a:picLocks noChangeAspect="1"/>
            </p:cNvPicPr>
            <p:nvPr/>
          </p:nvPicPr>
          <p:blipFill>
            <a:blip r:embed="rId4"/>
            <a:stretch>
              <a:fillRect/>
            </a:stretch>
          </p:blipFill>
          <p:spPr>
            <a:xfrm>
              <a:off x="4295795" y="3350849"/>
              <a:ext cx="266700" cy="266700"/>
            </a:xfrm>
            <a:prstGeom prst="rect">
              <a:avLst/>
            </a:prstGeom>
          </p:spPr>
        </p:pic>
        <p:sp>
          <p:nvSpPr>
            <p:cNvPr id="33" name="Espace réservé du texte 27">
              <a:extLst>
                <a:ext uri="{FF2B5EF4-FFF2-40B4-BE49-F238E27FC236}">
                  <a16:creationId xmlns:a16="http://schemas.microsoft.com/office/drawing/2014/main" id="{B7F95E87-B5B3-A3EA-B628-2B9F001F1132}"/>
                </a:ext>
              </a:extLst>
            </p:cNvPr>
            <p:cNvSpPr txBox="1">
              <a:spLocks/>
            </p:cNvSpPr>
            <p:nvPr/>
          </p:nvSpPr>
          <p:spPr>
            <a:xfrm>
              <a:off x="4720565" y="2048876"/>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a:solidFill>
                    <a:srgbClr val="3C3C3B"/>
                  </a:solidFill>
                  <a:effectLst/>
                  <a:latin typeface="Mont Bold"/>
                </a:rPr>
                <a:t>Branche :</a:t>
              </a:r>
              <a:r>
                <a:rPr lang="fr-FR" sz="1200">
                  <a:solidFill>
                    <a:srgbClr val="1B4851"/>
                  </a:solidFill>
                  <a:effectLst/>
                  <a:latin typeface="Mont Bold"/>
                </a:rPr>
                <a:t> </a:t>
              </a:r>
              <a:br>
                <a:rPr lang="fr-FR" sz="1200" b="1">
                  <a:effectLst/>
                  <a:latin typeface="Mont Bold" pitchFamily="2" charset="0"/>
                </a:rPr>
              </a:br>
              <a:r>
                <a:rPr lang="fr-FR" sz="1200">
                  <a:solidFill>
                    <a:srgbClr val="1B4851"/>
                  </a:solidFill>
                  <a:effectLst/>
                  <a:latin typeface="Mont SemiBold"/>
                </a:rPr>
                <a:t>Services de l’eau et d’assainissement </a:t>
              </a:r>
              <a:endParaRPr lang="fr-FR" sz="1200">
                <a:solidFill>
                  <a:srgbClr val="1B4851"/>
                </a:solidFill>
                <a:effectLst/>
              </a:endParaRPr>
            </a:p>
          </p:txBody>
        </p:sp>
        <p:sp>
          <p:nvSpPr>
            <p:cNvPr id="34" name="Espace réservé du texte 27">
              <a:extLst>
                <a:ext uri="{FF2B5EF4-FFF2-40B4-BE49-F238E27FC236}">
                  <a16:creationId xmlns:a16="http://schemas.microsoft.com/office/drawing/2014/main" id="{822222B5-EA32-4B93-60E1-BD76AFEA1CB1}"/>
                </a:ext>
              </a:extLst>
            </p:cNvPr>
            <p:cNvSpPr txBox="1">
              <a:spLocks/>
            </p:cNvSpPr>
            <p:nvPr/>
          </p:nvSpPr>
          <p:spPr>
            <a:xfrm>
              <a:off x="4720566" y="2660712"/>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a:solidFill>
                    <a:srgbClr val="3C3C3B"/>
                  </a:solidFill>
                  <a:effectLst/>
                  <a:latin typeface="Mont Bold"/>
                </a:rPr>
                <a:t>Famille professionnelle : </a:t>
              </a:r>
              <a:br>
                <a:rPr lang="fr-FR" sz="1200">
                  <a:effectLst/>
                </a:rPr>
              </a:br>
              <a:r>
                <a:rPr lang="fr-FR" sz="1200">
                  <a:solidFill>
                    <a:srgbClr val="1B4851"/>
                  </a:solidFill>
                  <a:latin typeface="Mont SemiBold"/>
                </a:rPr>
                <a:t>Assainissement - Traitement</a:t>
              </a:r>
              <a:endParaRPr lang="fr-FR" sz="120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D4F3119F-2E04-A2F2-8F2F-635663EF6D7E}"/>
                </a:ext>
              </a:extLst>
            </p:cNvPr>
            <p:cNvSpPr txBox="1">
              <a:spLocks/>
            </p:cNvSpPr>
            <p:nvPr/>
          </p:nvSpPr>
          <p:spPr>
            <a:xfrm>
              <a:off x="4710230" y="3186983"/>
              <a:ext cx="223502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Agent(e) d'exploitation assainissement</a:t>
              </a:r>
              <a:endParaRPr lang="fr-FR" sz="800" dirty="0">
                <a:solidFill>
                  <a:srgbClr val="1B4851"/>
                </a:solidFill>
                <a:latin typeface="Mont SemiBold"/>
              </a:endParaRPr>
            </a:p>
          </p:txBody>
        </p:sp>
        <p:pic>
          <p:nvPicPr>
            <p:cNvPr id="37" name="Image 36">
              <a:extLst>
                <a:ext uri="{FF2B5EF4-FFF2-40B4-BE49-F238E27FC236}">
                  <a16:creationId xmlns:a16="http://schemas.microsoft.com/office/drawing/2014/main" id="{BDE256B3-C038-E8E3-83B3-D3A1D97AE9A6}"/>
                </a:ext>
              </a:extLst>
            </p:cNvPr>
            <p:cNvPicPr>
              <a:picLocks noChangeAspect="1"/>
            </p:cNvPicPr>
            <p:nvPr/>
          </p:nvPicPr>
          <p:blipFill>
            <a:blip r:embed="rId4"/>
            <a:stretch>
              <a:fillRect/>
            </a:stretch>
          </p:blipFill>
          <p:spPr>
            <a:xfrm>
              <a:off x="4295795" y="4099709"/>
              <a:ext cx="266700" cy="266700"/>
            </a:xfrm>
            <a:prstGeom prst="rect">
              <a:avLst/>
            </a:prstGeom>
          </p:spPr>
        </p:pic>
        <p:sp>
          <p:nvSpPr>
            <p:cNvPr id="38" name="Espace réservé du texte 27">
              <a:extLst>
                <a:ext uri="{FF2B5EF4-FFF2-40B4-BE49-F238E27FC236}">
                  <a16:creationId xmlns:a16="http://schemas.microsoft.com/office/drawing/2014/main" id="{8D7FAD1D-7EE8-96AF-2E11-71E347F69023}"/>
                </a:ext>
              </a:extLst>
            </p:cNvPr>
            <p:cNvSpPr txBox="1">
              <a:spLocks/>
            </p:cNvSpPr>
            <p:nvPr/>
          </p:nvSpPr>
          <p:spPr>
            <a:xfrm>
              <a:off x="4683708" y="3985834"/>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a:solidFill>
                    <a:srgbClr val="3C3C3B"/>
                  </a:solidFill>
                  <a:effectLst/>
                  <a:latin typeface="Mont Bold"/>
                </a:rPr>
                <a:t>Correspondance ROME : </a:t>
              </a:r>
              <a:br>
                <a:rPr lang="fr-FR" sz="1200">
                  <a:effectLst/>
                </a:rPr>
              </a:br>
              <a:r>
                <a:rPr lang="fr-FR" sz="1200">
                  <a:effectLst/>
                </a:rPr>
                <a:t>K2301 - Distribution et assainissement d'eau</a:t>
              </a:r>
              <a:endParaRPr lang="fr-FR" sz="1200">
                <a:solidFill>
                  <a:srgbClr val="3C3C3B"/>
                </a:solidFill>
                <a:effectLst/>
                <a:latin typeface="Mont SemiBold"/>
              </a:endParaRPr>
            </a:p>
          </p:txBody>
        </p:sp>
      </p:grpSp>
      <p:pic>
        <p:nvPicPr>
          <p:cNvPr id="40" name="Espace réservé pour une image  40" descr="Une image contenant habits, personne, plein air, Col bleu&#10;&#10;Description générée automatiquement">
            <a:extLst>
              <a:ext uri="{FF2B5EF4-FFF2-40B4-BE49-F238E27FC236}">
                <a16:creationId xmlns:a16="http://schemas.microsoft.com/office/drawing/2014/main" id="{E7080EFE-937A-0A44-9CDA-9DE7C28738F6}"/>
              </a:ext>
            </a:extLst>
          </p:cNvPr>
          <p:cNvPicPr>
            <a:picLocks noGrp="1" noChangeAspect="1"/>
          </p:cNvPicPr>
          <p:nvPr>
            <p:ph type="pic" sz="quarter" idx="15"/>
          </p:nvPr>
        </p:nvPicPr>
        <p:blipFill>
          <a:blip r:embed="rId5"/>
          <a:srcRect t="967" b="967"/>
          <a:stretch>
            <a:fillRect/>
          </a:stretch>
        </p:blipFill>
        <p:spPr>
          <a:xfrm>
            <a:off x="628650" y="649288"/>
            <a:ext cx="1440535" cy="938212"/>
          </a:xfrm>
        </p:spPr>
      </p:pic>
      <p:pic>
        <p:nvPicPr>
          <p:cNvPr id="41" name="Espace réservé pour une image  47" descr="Une image contenant personne, habits, vêtements de travail, Col bleu&#10;&#10;Description générée automatiquement">
            <a:extLst>
              <a:ext uri="{FF2B5EF4-FFF2-40B4-BE49-F238E27FC236}">
                <a16:creationId xmlns:a16="http://schemas.microsoft.com/office/drawing/2014/main" id="{03E07F0B-A53D-81A5-627B-D4EED02C41D1}"/>
              </a:ext>
            </a:extLst>
          </p:cNvPr>
          <p:cNvPicPr>
            <a:picLocks noChangeAspect="1"/>
          </p:cNvPicPr>
          <p:nvPr/>
        </p:nvPicPr>
        <p:blipFill>
          <a:blip r:embed="rId6"/>
          <a:srcRect l="30292" r="30292"/>
          <a:stretch>
            <a:fillRect/>
          </a:stretch>
        </p:blipFill>
        <p:spPr>
          <a:xfrm>
            <a:off x="4624891" y="656551"/>
            <a:ext cx="686154" cy="938212"/>
          </a:xfrm>
          <a:prstGeom prst="rect">
            <a:avLst/>
          </a:prstGeom>
        </p:spPr>
      </p:pic>
      <p:pic>
        <p:nvPicPr>
          <p:cNvPr id="42" name="Espace réservé pour une image  45" descr="Une image contenant habits, personne, ciel, plein air&#10;&#10;Description générée automatiquement">
            <a:extLst>
              <a:ext uri="{FF2B5EF4-FFF2-40B4-BE49-F238E27FC236}">
                <a16:creationId xmlns:a16="http://schemas.microsoft.com/office/drawing/2014/main" id="{7E18CDE4-77F0-DC38-B1CC-EDF8DE473B93}"/>
              </a:ext>
            </a:extLst>
          </p:cNvPr>
          <p:cNvPicPr>
            <a:picLocks noChangeAspect="1"/>
          </p:cNvPicPr>
          <p:nvPr/>
        </p:nvPicPr>
        <p:blipFill>
          <a:blip r:embed="rId7"/>
          <a:srcRect l="6685" r="6685"/>
          <a:stretch>
            <a:fillRect/>
          </a:stretch>
        </p:blipFill>
        <p:spPr>
          <a:xfrm>
            <a:off x="3027267" y="654830"/>
            <a:ext cx="1447028" cy="938212"/>
          </a:xfrm>
          <a:prstGeom prst="rect">
            <a:avLst/>
          </a:prstGeom>
        </p:spPr>
      </p:pic>
      <p:pic>
        <p:nvPicPr>
          <p:cNvPr id="44" name="Espace réservé pour une image  11" descr="Une image contenant plein air, route, habits, roue&#10;&#10;Description générée automatiquement">
            <a:extLst>
              <a:ext uri="{FF2B5EF4-FFF2-40B4-BE49-F238E27FC236}">
                <a16:creationId xmlns:a16="http://schemas.microsoft.com/office/drawing/2014/main" id="{65A30E26-98D4-58E7-5A5A-AB91BCFE8021}"/>
              </a:ext>
            </a:extLst>
          </p:cNvPr>
          <p:cNvPicPr>
            <a:picLocks noChangeAspect="1"/>
          </p:cNvPicPr>
          <p:nvPr/>
        </p:nvPicPr>
        <p:blipFill>
          <a:blip r:embed="rId8"/>
          <a:srcRect t="1154" b="1154"/>
          <a:stretch>
            <a:fillRect/>
          </a:stretch>
        </p:blipFill>
        <p:spPr>
          <a:xfrm>
            <a:off x="5461643" y="655817"/>
            <a:ext cx="1439604" cy="938212"/>
          </a:xfrm>
          <a:prstGeom prst="rect">
            <a:avLst/>
          </a:prstGeom>
        </p:spPr>
      </p:pic>
      <p:pic>
        <p:nvPicPr>
          <p:cNvPr id="45" name="Espace réservé pour une image  16" descr="Une image contenant habits, personne, plein air, Col bleu&#10;&#10;Description générée automatiquement">
            <a:extLst>
              <a:ext uri="{FF2B5EF4-FFF2-40B4-BE49-F238E27FC236}">
                <a16:creationId xmlns:a16="http://schemas.microsoft.com/office/drawing/2014/main" id="{FEE1A317-8476-059D-940C-6B8747273BB5}"/>
              </a:ext>
            </a:extLst>
          </p:cNvPr>
          <p:cNvPicPr>
            <a:picLocks noGrp="1" noChangeAspect="1"/>
          </p:cNvPicPr>
          <p:nvPr>
            <p:ph type="pic" sz="quarter" idx="19"/>
          </p:nvPr>
        </p:nvPicPr>
        <p:blipFill>
          <a:blip r:embed="rId9"/>
          <a:srcRect t="2392" b="2392"/>
          <a:stretch>
            <a:fillRect/>
          </a:stretch>
        </p:blipFill>
        <p:spPr>
          <a:xfrm>
            <a:off x="2219781" y="654830"/>
            <a:ext cx="656890" cy="938212"/>
          </a:xfrm>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14D68300-9000-7AE9-5749-0CECA7ED07F0}"/>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53729E65-B9ED-0951-DE4E-6D3A17DE8F0D}"/>
              </a:ext>
            </a:extLst>
          </p:cNvPr>
          <p:cNvSpPr>
            <a:spLocks noGrp="1"/>
          </p:cNvSpPr>
          <p:nvPr>
            <p:ph type="body" sz="quarter" idx="27"/>
          </p:nvPr>
        </p:nvSpPr>
        <p:spPr>
          <a:xfrm>
            <a:off x="652497" y="679932"/>
            <a:ext cx="6290796" cy="243808"/>
          </a:xfrm>
        </p:spPr>
        <p:txBody>
          <a:bodyPr/>
          <a:lstStyle/>
          <a:p>
            <a:r>
              <a:rPr lang="fr-FR"/>
              <a:t>Compétences</a:t>
            </a:r>
          </a:p>
        </p:txBody>
      </p:sp>
      <p:sp>
        <p:nvSpPr>
          <p:cNvPr id="36" name="ZoneTexte 35">
            <a:extLst>
              <a:ext uri="{FF2B5EF4-FFF2-40B4-BE49-F238E27FC236}">
                <a16:creationId xmlns:a16="http://schemas.microsoft.com/office/drawing/2014/main" id="{8C1474E9-3C69-B126-BB90-333E67D1F526}"/>
              </a:ext>
            </a:extLst>
          </p:cNvPr>
          <p:cNvSpPr txBox="1"/>
          <p:nvPr/>
        </p:nvSpPr>
        <p:spPr>
          <a:xfrm>
            <a:off x="3307417" y="9972639"/>
            <a:ext cx="944841" cy="221018"/>
          </a:xfrm>
          <a:prstGeom prst="rect">
            <a:avLst/>
          </a:prstGeom>
          <a:noFill/>
          <a:ln>
            <a:noFill/>
          </a:ln>
        </p:spPr>
        <p:txBody>
          <a:bodyPr wrap="square" lIns="0" tIns="3600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traitement</a:t>
            </a:r>
          </a:p>
          <a:p>
            <a:endParaRPr lang="fr-FR" sz="600" b="1" i="0">
              <a:solidFill>
                <a:srgbClr val="00A79B"/>
              </a:solidFill>
              <a:effectLst/>
              <a:latin typeface="Mont SemiBold" pitchFamily="2" charset="0"/>
            </a:endParaRPr>
          </a:p>
        </p:txBody>
      </p:sp>
      <p:sp>
        <p:nvSpPr>
          <p:cNvPr id="2" name="Rectangle 1">
            <a:extLst>
              <a:ext uri="{FF2B5EF4-FFF2-40B4-BE49-F238E27FC236}">
                <a16:creationId xmlns:a16="http://schemas.microsoft.com/office/drawing/2014/main" id="{DE392CC7-5BD5-26ED-B2DB-E50EA4506C81}"/>
              </a:ext>
            </a:extLst>
          </p:cNvPr>
          <p:cNvSpPr/>
          <p:nvPr/>
        </p:nvSpPr>
        <p:spPr>
          <a:xfrm>
            <a:off x="662940" y="108372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Utiliser les outils et méthodes de traitement des eaux usées</a:t>
            </a:r>
          </a:p>
          <a:p>
            <a:r>
              <a:rPr lang="fr-FR" sz="800" b="1" i="1" dirty="0">
                <a:solidFill>
                  <a:schemeClr val="tx1"/>
                </a:solidFill>
                <a:latin typeface="Mont SemiBold Italic"/>
              </a:rPr>
              <a:t>(Correspondance ROME :  Utiliser un outil, une machine, un équipement, une installation)</a:t>
            </a:r>
          </a:p>
        </p:txBody>
      </p:sp>
      <p:sp>
        <p:nvSpPr>
          <p:cNvPr id="3" name="Espace réservé du texte 5">
            <a:extLst>
              <a:ext uri="{FF2B5EF4-FFF2-40B4-BE49-F238E27FC236}">
                <a16:creationId xmlns:a16="http://schemas.microsoft.com/office/drawing/2014/main" id="{94CAD0E3-E47D-E0E7-D5C9-F56F4FA3DF8F}"/>
              </a:ext>
            </a:extLst>
          </p:cNvPr>
          <p:cNvSpPr txBox="1">
            <a:spLocks/>
          </p:cNvSpPr>
          <p:nvPr/>
        </p:nvSpPr>
        <p:spPr>
          <a:xfrm>
            <a:off x="662940" y="1462653"/>
            <a:ext cx="6280352" cy="1107838"/>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une utilisation conforme des équipements pour réaliser les traitements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Effectuer des prélèvements sur les eaux traitées et les boues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Suivre les stocks de consommables et déclencher les réapprovisionnements nécessaires en produits et réactifs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Nettoyer et entretenir les installations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Communiquer avec les autres agents, les techniciens et responsables pour tenir les délais de production et la qualité de service</a:t>
            </a:r>
            <a:endParaRPr lang="fr-FR" sz="1000" b="0" i="1" dirty="0">
              <a:solidFill>
                <a:srgbClr val="1B4851"/>
              </a:solidFill>
              <a:latin typeface="Mont" panose="00000700000000000000" pitchFamily="50" charset="0"/>
            </a:endParaRPr>
          </a:p>
        </p:txBody>
      </p:sp>
      <p:cxnSp>
        <p:nvCxnSpPr>
          <p:cNvPr id="4" name="Connecteur droit 3">
            <a:extLst>
              <a:ext uri="{FF2B5EF4-FFF2-40B4-BE49-F238E27FC236}">
                <a16:creationId xmlns:a16="http://schemas.microsoft.com/office/drawing/2014/main" id="{18117AA1-9B67-9155-6116-240823FD7076}"/>
              </a:ext>
            </a:extLst>
          </p:cNvPr>
          <p:cNvCxnSpPr>
            <a:cxnSpLocks/>
          </p:cNvCxnSpPr>
          <p:nvPr/>
        </p:nvCxnSpPr>
        <p:spPr>
          <a:xfrm>
            <a:off x="698785" y="2852040"/>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BAA99E42-4FA3-64DE-1908-533907C7ED35}"/>
              </a:ext>
            </a:extLst>
          </p:cNvPr>
          <p:cNvGrpSpPr/>
          <p:nvPr/>
        </p:nvGrpSpPr>
        <p:grpSpPr>
          <a:xfrm>
            <a:off x="639661" y="3048247"/>
            <a:ext cx="6343322" cy="1595432"/>
            <a:chOff x="599970" y="2546766"/>
            <a:chExt cx="6343322" cy="1595432"/>
          </a:xfrm>
        </p:grpSpPr>
        <p:sp>
          <p:nvSpPr>
            <p:cNvPr id="8" name="Rectangle 7">
              <a:extLst>
                <a:ext uri="{FF2B5EF4-FFF2-40B4-BE49-F238E27FC236}">
                  <a16:creationId xmlns:a16="http://schemas.microsoft.com/office/drawing/2014/main" id="{27B3D30D-B7A8-5EBC-528F-8497984E3387}"/>
                </a:ext>
              </a:extLst>
            </p:cNvPr>
            <p:cNvSpPr/>
            <p:nvPr/>
          </p:nvSpPr>
          <p:spPr>
            <a:xfrm>
              <a:off x="662940" y="254676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Contrôler le fonctionnement des installations</a:t>
              </a:r>
            </a:p>
            <a:p>
              <a:r>
                <a:rPr lang="fr-FR" sz="800" b="1" i="1" dirty="0">
                  <a:solidFill>
                    <a:schemeClr val="tx1"/>
                  </a:solidFill>
                  <a:latin typeface="Mont SemiBold Italic"/>
                </a:rPr>
                <a:t>(Correspondance ROME :  Contrôler le fonctionnement d'un équipement, d'une machine, d'une installation)</a:t>
              </a:r>
            </a:p>
          </p:txBody>
        </p:sp>
        <p:sp>
          <p:nvSpPr>
            <p:cNvPr id="9" name="Espace réservé du texte 5">
              <a:extLst>
                <a:ext uri="{FF2B5EF4-FFF2-40B4-BE49-F238E27FC236}">
                  <a16:creationId xmlns:a16="http://schemas.microsoft.com/office/drawing/2014/main" id="{B2366374-4006-6E58-ED30-74852E32A503}"/>
                </a:ext>
              </a:extLst>
            </p:cNvPr>
            <p:cNvSpPr txBox="1">
              <a:spLocks/>
            </p:cNvSpPr>
            <p:nvPr/>
          </p:nvSpPr>
          <p:spPr>
            <a:xfrm>
              <a:off x="599970" y="3030557"/>
              <a:ext cx="6280352" cy="63530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Contrôler l'état de fonctionnement des appareils et installations afin de détecter les dysfonctionnements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Contrôler les données et ajuster les processus pour garantir l’efficacité et la conformité des traitements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Etablir si besoin les demandes d'intervention des équipes de maintenance interne ou de prestataires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la maintenance de premier niveau sur les équipements de son site et ses installations</a:t>
              </a:r>
            </a:p>
          </p:txBody>
        </p:sp>
        <p:cxnSp>
          <p:nvCxnSpPr>
            <p:cNvPr id="10" name="Connecteur droit 9">
              <a:extLst>
                <a:ext uri="{FF2B5EF4-FFF2-40B4-BE49-F238E27FC236}">
                  <a16:creationId xmlns:a16="http://schemas.microsoft.com/office/drawing/2014/main" id="{3B5220E2-38D2-EAA6-58E3-59D8EA5B462C}"/>
                </a:ext>
              </a:extLst>
            </p:cNvPr>
            <p:cNvCxnSpPr>
              <a:cxnSpLocks/>
            </p:cNvCxnSpPr>
            <p:nvPr/>
          </p:nvCxnSpPr>
          <p:spPr>
            <a:xfrm>
              <a:off x="612806" y="4142198"/>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B91E6412-811F-9190-9FC9-DAFCA1F02954}"/>
              </a:ext>
            </a:extLst>
          </p:cNvPr>
          <p:cNvGrpSpPr/>
          <p:nvPr/>
        </p:nvGrpSpPr>
        <p:grpSpPr>
          <a:xfrm>
            <a:off x="652497" y="4915024"/>
            <a:ext cx="6280352" cy="1632529"/>
            <a:chOff x="677977" y="4529692"/>
            <a:chExt cx="6280352" cy="1632529"/>
          </a:xfrm>
        </p:grpSpPr>
        <p:sp>
          <p:nvSpPr>
            <p:cNvPr id="12" name="Rectangle 11">
              <a:extLst>
                <a:ext uri="{FF2B5EF4-FFF2-40B4-BE49-F238E27FC236}">
                  <a16:creationId xmlns:a16="http://schemas.microsoft.com/office/drawing/2014/main" id="{F5ABCF61-766F-1E33-F084-428EB00D700A}"/>
                </a:ext>
              </a:extLst>
            </p:cNvPr>
            <p:cNvSpPr/>
            <p:nvPr/>
          </p:nvSpPr>
          <p:spPr>
            <a:xfrm>
              <a:off x="677977" y="4529692"/>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Prévenir les risques professionnels, sanitaires et environnementaux</a:t>
              </a:r>
            </a:p>
            <a:p>
              <a:r>
                <a:rPr lang="fr-FR" sz="800" b="1" i="1">
                  <a:solidFill>
                    <a:schemeClr val="tx1"/>
                  </a:solidFill>
                  <a:latin typeface="Mont SemiBold Italic"/>
                </a:rPr>
                <a:t>(Correspondance ROME :  Piloter la gestion du risque / Gérer une situation d'urgence)</a:t>
              </a:r>
            </a:p>
          </p:txBody>
        </p:sp>
        <p:sp>
          <p:nvSpPr>
            <p:cNvPr id="25" name="Espace réservé du texte 5">
              <a:extLst>
                <a:ext uri="{FF2B5EF4-FFF2-40B4-BE49-F238E27FC236}">
                  <a16:creationId xmlns:a16="http://schemas.microsoft.com/office/drawing/2014/main" id="{D9B618F1-978F-8CC9-C14C-2EECC47FABC1}"/>
                </a:ext>
              </a:extLst>
            </p:cNvPr>
            <p:cNvSpPr txBox="1">
              <a:spLocks/>
            </p:cNvSpPr>
            <p:nvPr/>
          </p:nvSpPr>
          <p:spPr>
            <a:xfrm>
              <a:off x="677977" y="4949969"/>
              <a:ext cx="6280352" cy="60631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réglementations en matière d’environnement, d’hygiène et de sécurité applicables aux activités de traitement des eaux usées et des sous-produits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règles Qualité Hygiène Sécurité Sûreté Environnement pour assurer la sécurité des opérations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Réagir rapidement aux incidents pour limiter l’impact environnemental et assurer la sécurité du site</a:t>
              </a:r>
            </a:p>
          </p:txBody>
        </p:sp>
        <p:cxnSp>
          <p:nvCxnSpPr>
            <p:cNvPr id="26" name="Connecteur droit 25">
              <a:extLst>
                <a:ext uri="{FF2B5EF4-FFF2-40B4-BE49-F238E27FC236}">
                  <a16:creationId xmlns:a16="http://schemas.microsoft.com/office/drawing/2014/main" id="{2922F9F1-6F08-5CB9-DEEF-627D1C48B323}"/>
                </a:ext>
              </a:extLst>
            </p:cNvPr>
            <p:cNvCxnSpPr>
              <a:cxnSpLocks/>
            </p:cNvCxnSpPr>
            <p:nvPr/>
          </p:nvCxnSpPr>
          <p:spPr>
            <a:xfrm>
              <a:off x="716293" y="6162221"/>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6457D229-2424-54F4-CFCF-EA17D1D0B32C}"/>
              </a:ext>
            </a:extLst>
          </p:cNvPr>
          <p:cNvGrpSpPr/>
          <p:nvPr/>
        </p:nvGrpSpPr>
        <p:grpSpPr>
          <a:xfrm>
            <a:off x="677977" y="6925213"/>
            <a:ext cx="6302256" cy="1529353"/>
            <a:chOff x="681553" y="6299931"/>
            <a:chExt cx="6302256" cy="1529353"/>
          </a:xfrm>
        </p:grpSpPr>
        <p:sp>
          <p:nvSpPr>
            <p:cNvPr id="27" name="Rectangle 26">
              <a:extLst>
                <a:ext uri="{FF2B5EF4-FFF2-40B4-BE49-F238E27FC236}">
                  <a16:creationId xmlns:a16="http://schemas.microsoft.com/office/drawing/2014/main" id="{D94E2324-F1A0-6876-0A71-143353EE4C3B}"/>
                </a:ext>
              </a:extLst>
            </p:cNvPr>
            <p:cNvSpPr/>
            <p:nvPr/>
          </p:nvSpPr>
          <p:spPr>
            <a:xfrm>
              <a:off x="703457" y="629993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Suivre et renseigner les données de l’activité</a:t>
              </a:r>
            </a:p>
            <a:p>
              <a:r>
                <a:rPr lang="fr-FR" sz="800" b="1" i="1">
                  <a:solidFill>
                    <a:schemeClr val="tx1"/>
                  </a:solidFill>
                  <a:latin typeface="Mont SemiBold Italic"/>
                </a:rPr>
                <a:t>(Correspondance ROME :  Collecter et analyser des données, des informations)</a:t>
              </a:r>
            </a:p>
          </p:txBody>
        </p:sp>
        <p:sp>
          <p:nvSpPr>
            <p:cNvPr id="28" name="Espace réservé du texte 5">
              <a:extLst>
                <a:ext uri="{FF2B5EF4-FFF2-40B4-BE49-F238E27FC236}">
                  <a16:creationId xmlns:a16="http://schemas.microsoft.com/office/drawing/2014/main" id="{1BE7B044-AE2E-6CC5-5F80-D32D646A9066}"/>
                </a:ext>
              </a:extLst>
            </p:cNvPr>
            <p:cNvSpPr txBox="1">
              <a:spLocks/>
            </p:cNvSpPr>
            <p:nvPr/>
          </p:nvSpPr>
          <p:spPr>
            <a:xfrm>
              <a:off x="703457" y="6889386"/>
              <a:ext cx="6280352" cy="36898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Contrôler les paramètres de la qualité des eaux usées et des boues tout au long des étapes de traitement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Analyser la qualité des eaux usées et des sous-produits (boues, graisses, sables, refus de dégrillage) par rapport à des référentiels de qualité chimique et biochimique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Reporter des informations dans les registres d'exploitation et les registres qualité</a:t>
              </a:r>
            </a:p>
          </p:txBody>
        </p:sp>
        <p:cxnSp>
          <p:nvCxnSpPr>
            <p:cNvPr id="29" name="Connecteur droit 28">
              <a:extLst>
                <a:ext uri="{FF2B5EF4-FFF2-40B4-BE49-F238E27FC236}">
                  <a16:creationId xmlns:a16="http://schemas.microsoft.com/office/drawing/2014/main" id="{D0088A0B-D6C7-29CE-3B56-DED4B19067EC}"/>
                </a:ext>
              </a:extLst>
            </p:cNvPr>
            <p:cNvCxnSpPr>
              <a:cxnSpLocks/>
            </p:cNvCxnSpPr>
            <p:nvPr/>
          </p:nvCxnSpPr>
          <p:spPr>
            <a:xfrm>
              <a:off x="681553" y="78292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Exposition aux nuisances olfactives et aux risques biologiques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Horaires variables avec astreintes (nuit,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Port d'équipements de protection individuelle obligatoire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Permis de conduire nécessaire</a:t>
            </a:r>
          </a:p>
          <a:p>
            <a:pPr marL="171450" indent="-171450" algn="just">
              <a:buClr>
                <a:schemeClr val="accent2"/>
              </a:buClr>
              <a:buSzPct val="150000"/>
              <a:buFont typeface="Arial" panose="020B0604020202020204" pitchFamily="34" charset="0"/>
              <a:buChar char="•"/>
            </a:pPr>
            <a:endParaRPr lang="fr-FR" b="0" dirty="0">
              <a:solidFill>
                <a:srgbClr val="1B4851"/>
              </a:solidFill>
              <a:effectLst/>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CAP Agent de la qualité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CAP Electricité ou électromécanique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Bac Pro Procédés de la chimie, de l'eau et des papiers-cartons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Bac Pro Gestion des pollutions et protection de l’environnement</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TP Technicien de traitement des eaux</a:t>
            </a: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dirty="0"/>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2791790" y="5237454"/>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Technicien(ne) de réseau assainissement</a:t>
            </a:r>
          </a:p>
          <a:p>
            <a:pPr>
              <a:lnSpc>
                <a:spcPct val="200000"/>
              </a:lnSpc>
            </a:pPr>
            <a:endParaRPr lang="fr-FR" sz="1000" b="0" dirty="0">
              <a:solidFill>
                <a:srgbClr val="1B4851"/>
              </a:solidFill>
              <a:latin typeface="Mont" panose="00000700000000000000" pitchFamily="50" charset="0"/>
            </a:endParaRPr>
          </a:p>
          <a:p>
            <a:pPr>
              <a:lnSpc>
                <a:spcPct val="200000"/>
              </a:lnSpc>
            </a:pPr>
            <a:r>
              <a:rPr lang="fr-FR" sz="1000" b="0" dirty="0">
                <a:solidFill>
                  <a:srgbClr val="1B4851"/>
                </a:solidFill>
                <a:latin typeface="Mont" panose="00000700000000000000" pitchFamily="50" charset="0"/>
              </a:rPr>
              <a:t>Technicien(ne) de traitement assainissement</a:t>
            </a:r>
          </a:p>
        </p:txBody>
      </p:sp>
      <p:sp>
        <p:nvSpPr>
          <p:cNvPr id="31" name="ZoneTexte 30">
            <a:extLst>
              <a:ext uri="{FF2B5EF4-FFF2-40B4-BE49-F238E27FC236}">
                <a16:creationId xmlns:a16="http://schemas.microsoft.com/office/drawing/2014/main" id="{E2AD89DE-8CB7-FCE1-3A1C-144E1BEBE9F8}"/>
              </a:ext>
            </a:extLst>
          </p:cNvPr>
          <p:cNvSpPr txBox="1"/>
          <p:nvPr/>
        </p:nvSpPr>
        <p:spPr>
          <a:xfrm>
            <a:off x="3182443" y="9949531"/>
            <a:ext cx="1194788" cy="128685"/>
          </a:xfrm>
          <a:prstGeom prst="rect">
            <a:avLst/>
          </a:prstGeom>
          <a:noFill/>
          <a:ln>
            <a:noFill/>
          </a:ln>
        </p:spPr>
        <p:txBody>
          <a:bodyPr wrap="square" lIns="0" tIns="3600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traitement</a:t>
            </a:r>
            <a:endParaRPr lang="fr-FR" sz="600" b="1" i="0">
              <a:solidFill>
                <a:srgbClr val="00A79B"/>
              </a:solidFill>
              <a:effectLst/>
              <a:latin typeface="Mont SemiBold" pitchFamily="2" charset="0"/>
            </a:endParaRPr>
          </a:p>
        </p:txBody>
      </p:sp>
      <p:pic>
        <p:nvPicPr>
          <p:cNvPr id="3" name="Graphique 2" descr="Ascenseur montant avec un remplissage uni">
            <a:extLst>
              <a:ext uri="{FF2B5EF4-FFF2-40B4-BE49-F238E27FC236}">
                <a16:creationId xmlns:a16="http://schemas.microsoft.com/office/drawing/2014/main" id="{D51AA5D6-5112-D09E-2FAA-E33721144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600" y="5042125"/>
            <a:ext cx="1751269" cy="1751269"/>
          </a:xfrm>
          <a:prstGeom prst="rect">
            <a:avLst/>
          </a:prstGeom>
        </p:spPr>
      </p:pic>
      <p:sp>
        <p:nvSpPr>
          <p:cNvPr id="6" name="Espace réservé du texte 20">
            <a:extLst>
              <a:ext uri="{FF2B5EF4-FFF2-40B4-BE49-F238E27FC236}">
                <a16:creationId xmlns:a16="http://schemas.microsoft.com/office/drawing/2014/main" id="{2F082B2D-B48D-2426-7DA5-27FC76F38BA0}"/>
              </a:ext>
            </a:extLst>
          </p:cNvPr>
          <p:cNvSpPr txBox="1">
            <a:spLocks/>
          </p:cNvSpPr>
          <p:nvPr/>
        </p:nvSpPr>
        <p:spPr>
          <a:xfrm>
            <a:off x="678706" y="4436218"/>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23619" y="4960575"/>
            <a:ext cx="3044389" cy="1145637"/>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Renforcement des normes de rejet et de qualité des boues</a:t>
            </a:r>
          </a:p>
          <a:p>
            <a:pPr marL="171450" indent="-171450" algn="l">
              <a:spcBef>
                <a:spcPts val="0"/>
              </a:spcBef>
              <a:buFont typeface="Arial" panose="020B0604020202020204" pitchFamily="34" charset="0"/>
              <a:buChar char="•"/>
            </a:pPr>
            <a:r>
              <a:rPr lang="fr-FR" sz="1000" b="0" dirty="0">
                <a:latin typeface="Mont Bold" panose="00000900000000000000" pitchFamily="50" charset="0"/>
              </a:rPr>
              <a:t>Augmentation des contrôles sur les micropolluants</a:t>
            </a: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 la réutilisation des eaux usées traitées</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28901" y="4943053"/>
            <a:ext cx="3155040" cy="974884"/>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Exigences croissantes sur la qualité de traitement des rejets</a:t>
            </a: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70812" y="7898962"/>
            <a:ext cx="3150001" cy="1260737"/>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Automatisation des process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des outils de mesure et de contrôle de la qualité des eaux traitées</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852236"/>
            <a:ext cx="3150000"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Sensibilité croissante aux enjeux environnementaux et sanitaires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termes de transparence sur la qualité des rejets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Intérêt grandissant pour l'économie circulaire appliquée à l'assainissement (méthanisation, réutilisation des eaux…)</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35010" y="3860248"/>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2"/>
          <a:stretch>
            <a:fillRect/>
          </a:stretch>
        </p:blipFill>
        <p:spPr>
          <a:xfrm>
            <a:off x="1790232" y="7132581"/>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113261" y="3236932"/>
            <a:ext cx="5704259" cy="553998"/>
          </a:xfrm>
          <a:prstGeom prst="rect">
            <a:avLst/>
          </a:prstGeom>
          <a:noFill/>
        </p:spPr>
        <p:txBody>
          <a:bodyPr wrap="square" rtlCol="0">
            <a:spAutoFit/>
          </a:bodyPr>
          <a:lstStyle/>
          <a:p>
            <a:pPr algn="just"/>
            <a:r>
              <a:rPr lang="fr-FR" sz="1000" b="1" dirty="0">
                <a:solidFill>
                  <a:schemeClr val="accent3"/>
                </a:solidFill>
                <a:latin typeface="Mont Bold" panose="00000900000000000000" pitchFamily="50" charset="0"/>
              </a:rPr>
              <a:t>Métier porteur : </a:t>
            </a:r>
            <a:r>
              <a:rPr lang="fr-FR" sz="1000" dirty="0">
                <a:solidFill>
                  <a:schemeClr val="accent3"/>
                </a:solidFill>
                <a:latin typeface="Mont Bold" panose="00000900000000000000" pitchFamily="50" charset="0"/>
              </a:rPr>
              <a:t>Avec le développement des exigences sur la qualité du traitement des eaux, le développement de la réutilisation des eaux et la méthanisation, les besoins en emplois et en compétences se renforcent pour ce métier</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3"/>
          <a:stretch>
            <a:fillRect/>
          </a:stretch>
        </p:blipFill>
        <p:spPr>
          <a:xfrm>
            <a:off x="5300333" y="7115725"/>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4"/>
          <a:stretch>
            <a:fillRect/>
          </a:stretch>
        </p:blipFill>
        <p:spPr>
          <a:xfrm>
            <a:off x="5301562" y="4362060"/>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5"/>
          <a:stretch>
            <a:fillRect/>
          </a:stretch>
        </p:blipFill>
        <p:spPr>
          <a:xfrm>
            <a:off x="1852357" y="4305696"/>
            <a:ext cx="455017" cy="453928"/>
          </a:xfrm>
          <a:prstGeom prst="rect">
            <a:avLst/>
          </a:prstGeom>
        </p:spPr>
      </p:pic>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b="16910"/>
          <a:stretch/>
        </p:blipFill>
        <p:spPr>
          <a:xfrm>
            <a:off x="498292" y="3155883"/>
            <a:ext cx="711200" cy="553998"/>
          </a:xfrm>
          <a:prstGeom prst="rect">
            <a:avLst/>
          </a:prstGeom>
        </p:spPr>
      </p:pic>
      <p:sp>
        <p:nvSpPr>
          <p:cNvPr id="15" name="ZoneTexte 14">
            <a:extLst>
              <a:ext uri="{FF2B5EF4-FFF2-40B4-BE49-F238E27FC236}">
                <a16:creationId xmlns:a16="http://schemas.microsoft.com/office/drawing/2014/main" id="{9A2F3778-2410-C0EE-E6A7-ACFD28C5C0CC}"/>
              </a:ext>
            </a:extLst>
          </p:cNvPr>
          <p:cNvSpPr txBox="1"/>
          <p:nvPr/>
        </p:nvSpPr>
        <p:spPr>
          <a:xfrm>
            <a:off x="3182443" y="9949531"/>
            <a:ext cx="1194788" cy="128685"/>
          </a:xfrm>
          <a:prstGeom prst="rect">
            <a:avLst/>
          </a:prstGeom>
          <a:noFill/>
          <a:ln>
            <a:noFill/>
          </a:ln>
        </p:spPr>
        <p:txBody>
          <a:bodyPr wrap="square" lIns="0" tIns="3600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traitement</a:t>
            </a:r>
            <a:endParaRPr lang="fr-FR" sz="600" b="1" i="0">
              <a:solidFill>
                <a:srgbClr val="00A79B"/>
              </a:solidFill>
              <a:effectLst/>
              <a:latin typeface="Mont SemiBold" pitchFamily="2" charset="0"/>
            </a:endParaRPr>
          </a:p>
        </p:txBody>
      </p:sp>
      <p:pic>
        <p:nvPicPr>
          <p:cNvPr id="5" name="Image 4" descr="Une image contenant cercle, Graphique, art, conception&#10;&#10;Description générée automatiquement">
            <a:extLst>
              <a:ext uri="{FF2B5EF4-FFF2-40B4-BE49-F238E27FC236}">
                <a16:creationId xmlns:a16="http://schemas.microsoft.com/office/drawing/2014/main" id="{FC881ECD-1812-F137-D248-3BBE569E7031}"/>
              </a:ext>
            </a:extLst>
          </p:cNvPr>
          <p:cNvPicPr>
            <a:picLocks noChangeAspect="1"/>
          </p:cNvPicPr>
          <p:nvPr/>
        </p:nvPicPr>
        <p:blipFill>
          <a:blip r:embed="rId2"/>
          <a:stretch>
            <a:fillRect/>
          </a:stretch>
        </p:blipFill>
        <p:spPr>
          <a:xfrm>
            <a:off x="1744951" y="1361325"/>
            <a:ext cx="368242" cy="368242"/>
          </a:xfrm>
          <a:prstGeom prst="rect">
            <a:avLst/>
          </a:prstGeom>
        </p:spPr>
      </p:pic>
      <p:pic>
        <p:nvPicPr>
          <p:cNvPr id="7" name="Image 6" descr="Une image contenant cercle, Graphique, art, conception&#10;&#10;Description générée automatiquement">
            <a:extLst>
              <a:ext uri="{FF2B5EF4-FFF2-40B4-BE49-F238E27FC236}">
                <a16:creationId xmlns:a16="http://schemas.microsoft.com/office/drawing/2014/main" id="{BEBF2635-3733-B1A5-48FB-7E9B99B5D9EB}"/>
              </a:ext>
            </a:extLst>
          </p:cNvPr>
          <p:cNvPicPr>
            <a:picLocks noChangeAspect="1"/>
          </p:cNvPicPr>
          <p:nvPr/>
        </p:nvPicPr>
        <p:blipFill>
          <a:blip r:embed="rId2"/>
          <a:stretch>
            <a:fillRect/>
          </a:stretch>
        </p:blipFill>
        <p:spPr>
          <a:xfrm>
            <a:off x="5315264" y="1348073"/>
            <a:ext cx="368242" cy="368242"/>
          </a:xfrm>
          <a:prstGeom prst="rect">
            <a:avLst/>
          </a:prstGeom>
        </p:spPr>
      </p:pic>
      <p:sp>
        <p:nvSpPr>
          <p:cNvPr id="9" name="ZoneTexte 8">
            <a:extLst>
              <a:ext uri="{FF2B5EF4-FFF2-40B4-BE49-F238E27FC236}">
                <a16:creationId xmlns:a16="http://schemas.microsoft.com/office/drawing/2014/main" id="{A2909CC7-B5B0-06A0-D658-4D616EFE69A0}"/>
              </a:ext>
            </a:extLst>
          </p:cNvPr>
          <p:cNvSpPr txBox="1"/>
          <p:nvPr/>
        </p:nvSpPr>
        <p:spPr>
          <a:xfrm>
            <a:off x="318672" y="1312142"/>
            <a:ext cx="1122181"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Salariés  exerçant ce métier en 2023</a:t>
            </a:r>
          </a:p>
        </p:txBody>
      </p:sp>
      <p:sp>
        <p:nvSpPr>
          <p:cNvPr id="11" name="ZoneTexte 10">
            <a:extLst>
              <a:ext uri="{FF2B5EF4-FFF2-40B4-BE49-F238E27FC236}">
                <a16:creationId xmlns:a16="http://schemas.microsoft.com/office/drawing/2014/main" id="{72038565-9293-F042-E67D-1896EA120D1B}"/>
              </a:ext>
            </a:extLst>
          </p:cNvPr>
          <p:cNvSpPr txBox="1"/>
          <p:nvPr/>
        </p:nvSpPr>
        <p:spPr>
          <a:xfrm>
            <a:off x="1377797" y="1176191"/>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4" name="ZoneTexte 13">
            <a:extLst>
              <a:ext uri="{FF2B5EF4-FFF2-40B4-BE49-F238E27FC236}">
                <a16:creationId xmlns:a16="http://schemas.microsoft.com/office/drawing/2014/main" id="{C3242249-4EC1-BE19-9AAA-5FB9C20C5498}"/>
              </a:ext>
            </a:extLst>
          </p:cNvPr>
          <p:cNvSpPr txBox="1"/>
          <p:nvPr/>
        </p:nvSpPr>
        <p:spPr>
          <a:xfrm>
            <a:off x="2680286" y="1171943"/>
            <a:ext cx="1399822"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des départs estimés </a:t>
            </a:r>
          </a:p>
          <a:p>
            <a:pPr algn="ctr"/>
            <a:r>
              <a:rPr lang="fr-FR" sz="1000" dirty="0">
                <a:solidFill>
                  <a:schemeClr val="accent4"/>
                </a:solidFill>
                <a:latin typeface="Mont Bold" panose="00000900000000000000" pitchFamily="50" charset="0"/>
              </a:rPr>
              <a:t>à la retraite</a:t>
            </a:r>
          </a:p>
          <a:p>
            <a:pPr algn="ctr"/>
            <a:r>
              <a:rPr lang="fr-FR" sz="1000" dirty="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BA097E4B-EE3C-5810-DDCB-4DA9B7766A84}"/>
              </a:ext>
            </a:extLst>
          </p:cNvPr>
          <p:cNvSpPr txBox="1"/>
          <p:nvPr/>
        </p:nvSpPr>
        <p:spPr>
          <a:xfrm>
            <a:off x="3952842" y="1286077"/>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06BC29A2-9790-AE2B-97B9-D90E8682FEE0}"/>
              </a:ext>
            </a:extLst>
          </p:cNvPr>
          <p:cNvSpPr txBox="1"/>
          <p:nvPr/>
        </p:nvSpPr>
        <p:spPr>
          <a:xfrm>
            <a:off x="5027612" y="1088593"/>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 </a:t>
            </a:r>
          </a:p>
        </p:txBody>
      </p:sp>
      <p:pic>
        <p:nvPicPr>
          <p:cNvPr id="19" name="Image 18">
            <a:extLst>
              <a:ext uri="{FF2B5EF4-FFF2-40B4-BE49-F238E27FC236}">
                <a16:creationId xmlns:a16="http://schemas.microsoft.com/office/drawing/2014/main" id="{63163628-541C-BE71-2F5F-1197AA0A0A27}"/>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73881" y="1892325"/>
            <a:ext cx="501650" cy="412750"/>
          </a:xfrm>
          <a:prstGeom prst="rect">
            <a:avLst/>
          </a:prstGeom>
        </p:spPr>
      </p:pic>
      <p:pic>
        <p:nvPicPr>
          <p:cNvPr id="20" name="Image 19">
            <a:extLst>
              <a:ext uri="{FF2B5EF4-FFF2-40B4-BE49-F238E27FC236}">
                <a16:creationId xmlns:a16="http://schemas.microsoft.com/office/drawing/2014/main" id="{44EBF98E-8DCA-E884-9436-3CA8E510701B}"/>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51983" y="1814493"/>
            <a:ext cx="533400" cy="501650"/>
          </a:xfrm>
          <a:prstGeom prst="rect">
            <a:avLst/>
          </a:prstGeom>
        </p:spPr>
      </p:pic>
      <p:sp>
        <p:nvSpPr>
          <p:cNvPr id="21" name="ZoneTexte 20">
            <a:extLst>
              <a:ext uri="{FF2B5EF4-FFF2-40B4-BE49-F238E27FC236}">
                <a16:creationId xmlns:a16="http://schemas.microsoft.com/office/drawing/2014/main" id="{0CAFF409-408B-8E51-D6B7-F0F04C190F8B}"/>
              </a:ext>
            </a:extLst>
          </p:cNvPr>
          <p:cNvSpPr txBox="1"/>
          <p:nvPr/>
        </p:nvSpPr>
        <p:spPr>
          <a:xfrm>
            <a:off x="6030026" y="1314446"/>
            <a:ext cx="1441082"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B2FE7975-5F30-5119-2FA9-BECCDEA73DE6}"/>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55571" y="1790132"/>
            <a:ext cx="688493" cy="571449"/>
          </a:xfrm>
          <a:prstGeom prst="rect">
            <a:avLst/>
          </a:prstGeom>
        </p:spPr>
      </p:pic>
      <p:pic>
        <p:nvPicPr>
          <p:cNvPr id="23" name="Image 22">
            <a:extLst>
              <a:ext uri="{FF2B5EF4-FFF2-40B4-BE49-F238E27FC236}">
                <a16:creationId xmlns:a16="http://schemas.microsoft.com/office/drawing/2014/main" id="{3D5DB46B-4C90-2048-E048-1E88CCF0BCE6}"/>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17579" y="1799369"/>
            <a:ext cx="580379" cy="553998"/>
          </a:xfrm>
          <a:prstGeom prst="rect">
            <a:avLst/>
          </a:prstGeom>
        </p:spPr>
      </p:pic>
      <p:sp>
        <p:nvSpPr>
          <p:cNvPr id="24" name="ZoneTexte 23">
            <a:extLst>
              <a:ext uri="{FF2B5EF4-FFF2-40B4-BE49-F238E27FC236}">
                <a16:creationId xmlns:a16="http://schemas.microsoft.com/office/drawing/2014/main" id="{06880ECC-B886-7999-E924-E95A8A74C524}"/>
              </a:ext>
            </a:extLst>
          </p:cNvPr>
          <p:cNvSpPr txBox="1"/>
          <p:nvPr/>
        </p:nvSpPr>
        <p:spPr>
          <a:xfrm>
            <a:off x="387614" y="2412615"/>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354</a:t>
            </a:r>
          </a:p>
        </p:txBody>
      </p:sp>
      <p:sp>
        <p:nvSpPr>
          <p:cNvPr id="25" name="ZoneTexte 24">
            <a:extLst>
              <a:ext uri="{FF2B5EF4-FFF2-40B4-BE49-F238E27FC236}">
                <a16:creationId xmlns:a16="http://schemas.microsoft.com/office/drawing/2014/main" id="{B8529D16-4DAB-AA20-46D2-E7620A1A4546}"/>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+23%</a:t>
            </a:r>
          </a:p>
        </p:txBody>
      </p:sp>
      <p:sp>
        <p:nvSpPr>
          <p:cNvPr id="42" name="ZoneTexte 41">
            <a:extLst>
              <a:ext uri="{FF2B5EF4-FFF2-40B4-BE49-F238E27FC236}">
                <a16:creationId xmlns:a16="http://schemas.microsoft.com/office/drawing/2014/main" id="{A919C7B0-45B2-ECFB-93ED-00810AC13D49}"/>
              </a:ext>
            </a:extLst>
          </p:cNvPr>
          <p:cNvSpPr txBox="1"/>
          <p:nvPr/>
        </p:nvSpPr>
        <p:spPr>
          <a:xfrm>
            <a:off x="2933433" y="2243681"/>
            <a:ext cx="852243"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70 </a:t>
            </a:r>
          </a:p>
          <a:p>
            <a:pPr algn="ctr"/>
            <a:r>
              <a:rPr lang="fr-FR" b="1">
                <a:solidFill>
                  <a:schemeClr val="accent3">
                    <a:lumMod val="75000"/>
                  </a:schemeClr>
                </a:solidFill>
                <a:latin typeface="Mont Bold" panose="00000900000000000000" pitchFamily="50" charset="0"/>
              </a:rPr>
              <a:t>(20 %)</a:t>
            </a:r>
          </a:p>
        </p:txBody>
      </p:sp>
      <p:sp>
        <p:nvSpPr>
          <p:cNvPr id="43" name="ZoneTexte 42">
            <a:extLst>
              <a:ext uri="{FF2B5EF4-FFF2-40B4-BE49-F238E27FC236}">
                <a16:creationId xmlns:a16="http://schemas.microsoft.com/office/drawing/2014/main" id="{FAF83FFD-895A-77DD-51AA-74D8752191C6}"/>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560</a:t>
            </a:r>
          </a:p>
        </p:txBody>
      </p:sp>
      <p:sp>
        <p:nvSpPr>
          <p:cNvPr id="44" name="ZoneTexte 43">
            <a:extLst>
              <a:ext uri="{FF2B5EF4-FFF2-40B4-BE49-F238E27FC236}">
                <a16:creationId xmlns:a16="http://schemas.microsoft.com/office/drawing/2014/main" id="{E832DC15-E472-E343-E734-5A308E72ADE7}"/>
              </a:ext>
            </a:extLst>
          </p:cNvPr>
          <p:cNvSpPr txBox="1"/>
          <p:nvPr/>
        </p:nvSpPr>
        <p:spPr>
          <a:xfrm>
            <a:off x="5141720" y="2412615"/>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29 %*</a:t>
            </a:r>
          </a:p>
        </p:txBody>
      </p:sp>
      <p:pic>
        <p:nvPicPr>
          <p:cNvPr id="45" name="Image 44">
            <a:extLst>
              <a:ext uri="{FF2B5EF4-FFF2-40B4-BE49-F238E27FC236}">
                <a16:creationId xmlns:a16="http://schemas.microsoft.com/office/drawing/2014/main" id="{207F2AD5-DF73-2EE3-75F8-57E3D18C18BA}"/>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2327" y="1834046"/>
            <a:ext cx="546100" cy="488950"/>
          </a:xfrm>
          <a:prstGeom prst="rect">
            <a:avLst/>
          </a:prstGeom>
        </p:spPr>
      </p:pic>
      <p:sp>
        <p:nvSpPr>
          <p:cNvPr id="46" name="ZoneTexte 45">
            <a:extLst>
              <a:ext uri="{FF2B5EF4-FFF2-40B4-BE49-F238E27FC236}">
                <a16:creationId xmlns:a16="http://schemas.microsoft.com/office/drawing/2014/main" id="{6A149B77-C09B-1C60-0906-681F4665A055}"/>
              </a:ext>
            </a:extLst>
          </p:cNvPr>
          <p:cNvSpPr txBox="1"/>
          <p:nvPr/>
        </p:nvSpPr>
        <p:spPr>
          <a:xfrm>
            <a:off x="6137499" y="2281302"/>
            <a:ext cx="1226137"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Métier porteur</a:t>
            </a:r>
          </a:p>
        </p:txBody>
      </p:sp>
      <p:pic>
        <p:nvPicPr>
          <p:cNvPr id="48" name="Graphique 47" descr="Porte-documents avec un remplissage uni">
            <a:extLst>
              <a:ext uri="{FF2B5EF4-FFF2-40B4-BE49-F238E27FC236}">
                <a16:creationId xmlns:a16="http://schemas.microsoft.com/office/drawing/2014/main" id="{75326668-0E5D-AC3C-C160-7D11065353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2" name="ZoneTexte 1">
            <a:extLst>
              <a:ext uri="{FF2B5EF4-FFF2-40B4-BE49-F238E27FC236}">
                <a16:creationId xmlns:a16="http://schemas.microsoft.com/office/drawing/2014/main" id="{BBBE9494-ED26-2FDF-95D8-B134DA5B1F4F}"/>
              </a:ext>
            </a:extLst>
          </p:cNvPr>
          <p:cNvSpPr txBox="1"/>
          <p:nvPr/>
        </p:nvSpPr>
        <p:spPr>
          <a:xfrm>
            <a:off x="4031193" y="2967357"/>
            <a:ext cx="3796837" cy="230832"/>
          </a:xfrm>
          <a:prstGeom prst="rect">
            <a:avLst/>
          </a:prstGeom>
          <a:noFill/>
        </p:spPr>
        <p:txBody>
          <a:bodyPr wrap="square" rtlCol="0">
            <a:spAutoFit/>
          </a:bodyPr>
          <a:lstStyle/>
          <a:p>
            <a:pPr algn="ctr"/>
            <a:r>
              <a:rPr lang="fr-FR" sz="900" i="1">
                <a:solidFill>
                  <a:schemeClr val="accent4"/>
                </a:solidFill>
                <a:latin typeface="Mont Bold" panose="00000900000000000000" pitchFamily="50" charset="0"/>
              </a:rPr>
              <a:t>*donnée pour l'ensemble des agents de production</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Props1.xml><?xml version="1.0" encoding="utf-8"?>
<ds:datastoreItem xmlns:ds="http://schemas.openxmlformats.org/officeDocument/2006/customXml" ds:itemID="{CB468C10-7CB0-457B-B70D-928557ABF2F6}"/>
</file>

<file path=customXml/itemProps2.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3.xml><?xml version="1.0" encoding="utf-8"?>
<ds:datastoreItem xmlns:ds="http://schemas.openxmlformats.org/officeDocument/2006/customXml" ds:itemID="{26E0CCBA-58E5-4AA7-83DC-27608EA0C093}">
  <ds:schemaRefs>
    <ds:schemaRef ds:uri="29a1e0e6-44ab-47ba-9722-0c9699707323"/>
    <ds:schemaRef ds:uri="3da30b74-0715-499a-a603-b463ced55754"/>
    <ds:schemaRef ds:uri="e6023d01-d494-46b0-9708-7a5db728c7e6"/>
    <ds:schemaRef ds:uri="e8147664-7ee9-442d-b0ab-bb4211aeb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e792db-3c04-43f9-9a7b-cf6e2ec22428"/>
    <ds:schemaRef ds:uri="09f03b92-ed2f-4a24-afa0-5f00a7e9f3ea"/>
  </ds:schemaRefs>
</ds:datastoreItem>
</file>

<file path=docProps/app.xml><?xml version="1.0" encoding="utf-8"?>
<Properties xmlns="http://schemas.openxmlformats.org/officeDocument/2006/extended-properties" xmlns:vt="http://schemas.openxmlformats.org/officeDocument/2006/docPropsVTypes">
  <Template/>
  <TotalTime>515</TotalTime>
  <Words>831</Words>
  <Application>Microsoft Office PowerPoint</Application>
  <PresentationFormat>Personnalisé</PresentationFormat>
  <Paragraphs>112</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5</cp:revision>
  <dcterms:created xsi:type="dcterms:W3CDTF">2023-06-06T13:26:51Z</dcterms:created>
  <dcterms:modified xsi:type="dcterms:W3CDTF">2025-01-14T10:25:06Z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