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2" r:id="rId5"/>
    <p:sldId id="273" r:id="rId6"/>
    <p:sldId id="280" r:id="rId7"/>
    <p:sldId id="278" r:id="rId8"/>
    <p:sldId id="287" r:id="rId9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DFC12F-E8D4-A64A-606B-0C179F643DF7}" name="Samuel BELLOT" initials="SB" userId="S::s.bellot@actehis.fr::ea89b4e8-fe6d-4e9f-8b00-4490851a1e93" providerId="AD"/>
  <p188:author id="{772B8E7A-AEEE-D1A5-89B6-AC3812066CB3}" name="Thomas DESROUSSEAUX" initials="TD" userId="S::thomas.desrousseaux@spineo.onmicrosoft.com::9188e48a-3495-4904-98b3-8a928fd6f237" providerId="AD"/>
  <p188:author id="{C10777A2-3B5A-F04F-2EE3-999AB7D3A99C}" name="Lidia FISCHER" initials="LF" userId="S::lidia.fischer@akto.fr::02036b47-f28a-420c-96c2-252f93c25085" providerId="AD"/>
  <p188:author id="{61D7B4CD-BDED-3BBB-0060-06EC4486224C}" name="Shabana SAUMTALLY" initials="SS" userId="S::shabana.saumtally@paradoxes-conseil.com::ebcc391e-ace6-4aa6-ac87-021ae92255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9B"/>
    <a:srgbClr val="1B4851"/>
    <a:srgbClr val="EEF7F5"/>
    <a:srgbClr val="6CBCAE"/>
    <a:srgbClr val="C73351"/>
    <a:srgbClr val="E2E6E7"/>
    <a:srgbClr val="1C4851"/>
    <a:srgbClr val="EB601B"/>
    <a:srgbClr val="ED6C8F"/>
    <a:srgbClr val="F6A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47" autoAdjust="0"/>
  </p:normalViewPr>
  <p:slideViewPr>
    <p:cSldViewPr snapToGrid="0">
      <p:cViewPr>
        <p:scale>
          <a:sx n="60" d="100"/>
          <a:sy n="60" d="100"/>
        </p:scale>
        <p:origin x="1756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wann TISON" userId="908daaff-3091-4ef0-8315-94952acb7697" providerId="ADAL" clId="{31E0C9BC-3504-42F0-8E17-4B3777A55ECF}"/>
    <pc:docChg chg="custSel modSld">
      <pc:chgData name="Erwann TISON" userId="908daaff-3091-4ef0-8315-94952acb7697" providerId="ADAL" clId="{31E0C9BC-3504-42F0-8E17-4B3777A55ECF}" dt="2024-12-20T09:53:06.901" v="7" actId="1076"/>
      <pc:docMkLst>
        <pc:docMk/>
      </pc:docMkLst>
      <pc:sldChg chg="delSp modSp mod">
        <pc:chgData name="Erwann TISON" userId="908daaff-3091-4ef0-8315-94952acb7697" providerId="ADAL" clId="{31E0C9BC-3504-42F0-8E17-4B3777A55ECF}" dt="2024-12-20T09:52:51.780" v="4" actId="478"/>
        <pc:sldMkLst>
          <pc:docMk/>
          <pc:sldMk cId="2521814416" sldId="273"/>
        </pc:sldMkLst>
        <pc:spChg chg="mod">
          <ac:chgData name="Erwann TISON" userId="908daaff-3091-4ef0-8315-94952acb7697" providerId="ADAL" clId="{31E0C9BC-3504-42F0-8E17-4B3777A55ECF}" dt="2024-12-20T09:52:46.756" v="3" actId="1076"/>
          <ac:spMkLst>
            <pc:docMk/>
            <pc:sldMk cId="2521814416" sldId="273"/>
            <ac:spMk id="34" creationId="{20B6AC95-A7B9-B136-9BAE-D632F2548429}"/>
          </ac:spMkLst>
        </pc:spChg>
        <pc:spChg chg="mod">
          <ac:chgData name="Erwann TISON" userId="908daaff-3091-4ef0-8315-94952acb7697" providerId="ADAL" clId="{31E0C9BC-3504-42F0-8E17-4B3777A55ECF}" dt="2024-12-20T09:52:41.292" v="2" actId="1076"/>
          <ac:spMkLst>
            <pc:docMk/>
            <pc:sldMk cId="2521814416" sldId="273"/>
            <ac:spMk id="36" creationId="{15D4D13E-F4AA-CB92-F66E-B47CBA8F2041}"/>
          </ac:spMkLst>
        </pc:spChg>
      </pc:sldChg>
      <pc:sldChg chg="modSp mod">
        <pc:chgData name="Erwann TISON" userId="908daaff-3091-4ef0-8315-94952acb7697" providerId="ADAL" clId="{31E0C9BC-3504-42F0-8E17-4B3777A55ECF}" dt="2024-12-20T09:53:06.901" v="7" actId="1076"/>
        <pc:sldMkLst>
          <pc:docMk/>
          <pc:sldMk cId="1909979533" sldId="280"/>
        </pc:sldMkLst>
        <pc:cxnChg chg="mod">
          <ac:chgData name="Erwann TISON" userId="908daaff-3091-4ef0-8315-94952acb7697" providerId="ADAL" clId="{31E0C9BC-3504-42F0-8E17-4B3777A55ECF}" dt="2024-12-20T09:52:58.720" v="5" actId="1076"/>
          <ac:cxnSpMkLst>
            <pc:docMk/>
            <pc:sldMk cId="1909979533" sldId="280"/>
            <ac:cxnSpMk id="8" creationId="{D764E770-05E5-A83C-C935-D42DCB0233F1}"/>
          </ac:cxnSpMkLst>
        </pc:cxnChg>
        <pc:cxnChg chg="mod">
          <ac:chgData name="Erwann TISON" userId="908daaff-3091-4ef0-8315-94952acb7697" providerId="ADAL" clId="{31E0C9BC-3504-42F0-8E17-4B3777A55ECF}" dt="2024-12-20T09:53:03.199" v="6" actId="1076"/>
          <ac:cxnSpMkLst>
            <pc:docMk/>
            <pc:sldMk cId="1909979533" sldId="280"/>
            <ac:cxnSpMk id="27" creationId="{2C62266D-6E33-862E-2FF0-BF5254DB3343}"/>
          </ac:cxnSpMkLst>
        </pc:cxnChg>
        <pc:cxnChg chg="mod">
          <ac:chgData name="Erwann TISON" userId="908daaff-3091-4ef0-8315-94952acb7697" providerId="ADAL" clId="{31E0C9BC-3504-42F0-8E17-4B3777A55ECF}" dt="2024-12-20T09:53:06.901" v="7" actId="1076"/>
          <ac:cxnSpMkLst>
            <pc:docMk/>
            <pc:sldMk cId="1909979533" sldId="280"/>
            <ac:cxnSpMk id="30" creationId="{995D6539-ABEA-273E-DC60-88F352776342}"/>
          </ac:cxnSpMkLst>
        </pc:cxnChg>
      </pc:sldChg>
    </pc:docChg>
  </pc:docChgLst>
  <pc:docChgLst>
    <pc:chgData name="Erwann TISON" userId="908daaff-3091-4ef0-8315-94952acb7697" providerId="ADAL" clId="{F773116C-3D1D-4799-B833-52EF7758E737}"/>
    <pc:docChg chg="undo custSel modSld modMainMaster">
      <pc:chgData name="Erwann TISON" userId="908daaff-3091-4ef0-8315-94952acb7697" providerId="ADAL" clId="{F773116C-3D1D-4799-B833-52EF7758E737}" dt="2025-02-11T17:09:17.610" v="7" actId="167"/>
      <pc:docMkLst>
        <pc:docMk/>
      </pc:docMkLst>
      <pc:sldChg chg="modSp mod">
        <pc:chgData name="Erwann TISON" userId="908daaff-3091-4ef0-8315-94952acb7697" providerId="ADAL" clId="{F773116C-3D1D-4799-B833-52EF7758E737}" dt="2025-02-11T10:36:04.174" v="3" actId="21"/>
        <pc:sldMkLst>
          <pc:docMk/>
          <pc:sldMk cId="1909979533" sldId="280"/>
        </pc:sldMkLst>
        <pc:spChg chg="mod">
          <ac:chgData name="Erwann TISON" userId="908daaff-3091-4ef0-8315-94952acb7697" providerId="ADAL" clId="{F773116C-3D1D-4799-B833-52EF7758E737}" dt="2025-02-11T10:36:04.174" v="3" actId="21"/>
          <ac:spMkLst>
            <pc:docMk/>
            <pc:sldMk cId="1909979533" sldId="280"/>
            <ac:spMk id="26" creationId="{69A76D7A-FF44-A3CA-9B09-F12C17897F22}"/>
          </ac:spMkLst>
        </pc:spChg>
        <pc:cxnChg chg="mod">
          <ac:chgData name="Erwann TISON" userId="908daaff-3091-4ef0-8315-94952acb7697" providerId="ADAL" clId="{F773116C-3D1D-4799-B833-52EF7758E737}" dt="2025-02-11T10:35:07.806" v="1" actId="1076"/>
          <ac:cxnSpMkLst>
            <pc:docMk/>
            <pc:sldMk cId="1909979533" sldId="280"/>
            <ac:cxnSpMk id="4" creationId="{87570671-F3DC-ABD6-9021-8A817E2111A5}"/>
          </ac:cxnSpMkLst>
        </pc:cxnChg>
      </pc:sldChg>
      <pc:sldMasterChg chg="modSldLayout">
        <pc:chgData name="Erwann TISON" userId="908daaff-3091-4ef0-8315-94952acb7697" providerId="ADAL" clId="{F773116C-3D1D-4799-B833-52EF7758E737}" dt="2025-02-11T17:09:17.610" v="7" actId="167"/>
        <pc:sldMasterMkLst>
          <pc:docMk/>
          <pc:sldMasterMk cId="497714275" sldId="2147483648"/>
        </pc:sldMasterMkLst>
        <pc:sldLayoutChg chg="modSp mod">
          <pc:chgData name="Erwann TISON" userId="908daaff-3091-4ef0-8315-94952acb7697" providerId="ADAL" clId="{F773116C-3D1D-4799-B833-52EF7758E737}" dt="2025-02-11T17:09:17.610" v="7" actId="167"/>
          <pc:sldLayoutMkLst>
            <pc:docMk/>
            <pc:sldMasterMk cId="497714275" sldId="2147483648"/>
            <pc:sldLayoutMk cId="935728955" sldId="2147483654"/>
          </pc:sldLayoutMkLst>
          <pc:picChg chg="ord">
            <ac:chgData name="Erwann TISON" userId="908daaff-3091-4ef0-8315-94952acb7697" providerId="ADAL" clId="{F773116C-3D1D-4799-B833-52EF7758E737}" dt="2025-02-11T17:09:17.610" v="7" actId="167"/>
            <ac:picMkLst>
              <pc:docMk/>
              <pc:sldMasterMk cId="497714275" sldId="2147483648"/>
              <pc:sldLayoutMk cId="935728955" sldId="2147483654"/>
              <ac:picMk id="4" creationId="{2D9C57EF-48F5-1AAA-36F6-857D2A724234}"/>
            </ac:picMkLst>
          </pc:picChg>
          <pc:picChg chg="ord">
            <ac:chgData name="Erwann TISON" userId="908daaff-3091-4ef0-8315-94952acb7697" providerId="ADAL" clId="{F773116C-3D1D-4799-B833-52EF7758E737}" dt="2025-02-11T17:05:34.971" v="5" actId="167"/>
            <ac:picMkLst>
              <pc:docMk/>
              <pc:sldMasterMk cId="497714275" sldId="2147483648"/>
              <pc:sldLayoutMk cId="935728955" sldId="2147483654"/>
              <ac:picMk id="13" creationId="{731FB8CB-6045-8D5A-CB6F-F3BF666145F7}"/>
            </ac:picMkLst>
          </pc:picChg>
        </pc:sldLayoutChg>
      </pc:sldMasterChg>
    </pc:docChg>
  </pc:docChgLst>
  <pc:docChgLst>
    <pc:chgData name="Samuel BELLOT" userId="ea89b4e8-fe6d-4e9f-8b00-4490851a1e93" providerId="ADAL" clId="{F7B0B5CC-19FF-48E7-862B-F0A7B279FFA0}"/>
    <pc:docChg chg="undo custSel modSld modMainMaster">
      <pc:chgData name="Samuel BELLOT" userId="ea89b4e8-fe6d-4e9f-8b00-4490851a1e93" providerId="ADAL" clId="{F7B0B5CC-19FF-48E7-862B-F0A7B279FFA0}" dt="2024-12-19T11:28:48.317" v="830" actId="6549"/>
      <pc:docMkLst>
        <pc:docMk/>
      </pc:docMkLst>
      <pc:sldChg chg="addSp delSp modSp mod">
        <pc:chgData name="Samuel BELLOT" userId="ea89b4e8-fe6d-4e9f-8b00-4490851a1e93" providerId="ADAL" clId="{F7B0B5CC-19FF-48E7-862B-F0A7B279FFA0}" dt="2024-11-29T08:30:24.103" v="828" actId="20577"/>
        <pc:sldMkLst>
          <pc:docMk/>
          <pc:sldMk cId="2521814416" sldId="273"/>
        </pc:sldMkLst>
        <pc:spChg chg="mod">
          <ac:chgData name="Samuel BELLOT" userId="ea89b4e8-fe6d-4e9f-8b00-4490851a1e93" providerId="ADAL" clId="{F7B0B5CC-19FF-48E7-862B-F0A7B279FFA0}" dt="2024-11-27T13:51:22.645" v="711" actId="179"/>
          <ac:spMkLst>
            <pc:docMk/>
            <pc:sldMk cId="2521814416" sldId="273"/>
            <ac:spMk id="6" creationId="{2EB1A7D7-ACB4-DA6A-B95C-C4A8420589CB}"/>
          </ac:spMkLst>
        </pc:spChg>
        <pc:spChg chg="mod">
          <ac:chgData name="Samuel BELLOT" userId="ea89b4e8-fe6d-4e9f-8b00-4490851a1e93" providerId="ADAL" clId="{F7B0B5CC-19FF-48E7-862B-F0A7B279FFA0}" dt="2024-11-27T13:51:39.749" v="721" actId="20577"/>
          <ac:spMkLst>
            <pc:docMk/>
            <pc:sldMk cId="2521814416" sldId="273"/>
            <ac:spMk id="24" creationId="{8A493093-A9DA-C731-0507-CE02854E81B2}"/>
          </ac:spMkLst>
        </pc:spChg>
        <pc:spChg chg="mod">
          <ac:chgData name="Samuel BELLOT" userId="ea89b4e8-fe6d-4e9f-8b00-4490851a1e93" providerId="ADAL" clId="{F7B0B5CC-19FF-48E7-862B-F0A7B279FFA0}" dt="2024-11-29T08:30:24.103" v="828" actId="20577"/>
          <ac:spMkLst>
            <pc:docMk/>
            <pc:sldMk cId="2521814416" sldId="273"/>
            <ac:spMk id="36" creationId="{15D4D13E-F4AA-CB92-F66E-B47CBA8F2041}"/>
          </ac:spMkLst>
        </pc:spChg>
        <pc:picChg chg="add mod">
          <ac:chgData name="Samuel BELLOT" userId="ea89b4e8-fe6d-4e9f-8b00-4490851a1e93" providerId="ADAL" clId="{F7B0B5CC-19FF-48E7-862B-F0A7B279FFA0}" dt="2024-11-28T14:52:26.953" v="796" actId="962"/>
          <ac:picMkLst>
            <pc:docMk/>
            <pc:sldMk cId="2521814416" sldId="273"/>
            <ac:picMk id="12" creationId="{B9720CDB-D27E-3C7F-9A21-8FF50CF3F706}"/>
          </ac:picMkLst>
        </pc:picChg>
        <pc:picChg chg="add mod">
          <ac:chgData name="Samuel BELLOT" userId="ea89b4e8-fe6d-4e9f-8b00-4490851a1e93" providerId="ADAL" clId="{F7B0B5CC-19FF-48E7-862B-F0A7B279FFA0}" dt="2024-11-28T15:04:48.691" v="803" actId="27614"/>
          <ac:picMkLst>
            <pc:docMk/>
            <pc:sldMk cId="2521814416" sldId="273"/>
            <ac:picMk id="14" creationId="{A8471DF4-E183-F5C1-E419-2EA355D57C09}"/>
          </ac:picMkLst>
        </pc:picChg>
        <pc:picChg chg="add mod">
          <ac:chgData name="Samuel BELLOT" userId="ea89b4e8-fe6d-4e9f-8b00-4490851a1e93" providerId="ADAL" clId="{F7B0B5CC-19FF-48E7-862B-F0A7B279FFA0}" dt="2024-11-28T14:52:55.925" v="799" actId="27614"/>
          <ac:picMkLst>
            <pc:docMk/>
            <pc:sldMk cId="2521814416" sldId="273"/>
            <ac:picMk id="17" creationId="{5B2E5694-09CD-C9E4-29D5-27CF99782453}"/>
          </ac:picMkLst>
        </pc:picChg>
        <pc:picChg chg="mod">
          <ac:chgData name="Samuel BELLOT" userId="ea89b4e8-fe6d-4e9f-8b00-4490851a1e93" providerId="ADAL" clId="{F7B0B5CC-19FF-48E7-862B-F0A7B279FFA0}" dt="2024-11-28T14:52:55.926" v="800" actId="962"/>
          <ac:picMkLst>
            <pc:docMk/>
            <pc:sldMk cId="2521814416" sldId="273"/>
            <ac:picMk id="41" creationId="{673C489C-C1F8-F515-D442-B9FFC81A2A0A}"/>
          </ac:picMkLst>
        </pc:picChg>
      </pc:sldChg>
      <pc:sldChg chg="modSp mod">
        <pc:chgData name="Samuel BELLOT" userId="ea89b4e8-fe6d-4e9f-8b00-4490851a1e93" providerId="ADAL" clId="{F7B0B5CC-19FF-48E7-862B-F0A7B279FFA0}" dt="2024-11-27T14:29:34.346" v="772" actId="20577"/>
        <pc:sldMkLst>
          <pc:docMk/>
          <pc:sldMk cId="2985587182" sldId="278"/>
        </pc:sldMkLst>
        <pc:spChg chg="mod">
          <ac:chgData name="Samuel BELLOT" userId="ea89b4e8-fe6d-4e9f-8b00-4490851a1e93" providerId="ADAL" clId="{F7B0B5CC-19FF-48E7-862B-F0A7B279FFA0}" dt="2024-11-15T16:08:34.380" v="409" actId="20577"/>
          <ac:spMkLst>
            <pc:docMk/>
            <pc:sldMk cId="2985587182" sldId="278"/>
            <ac:spMk id="9" creationId="{1B5AD96F-21B2-1BBC-2363-25E0979028D6}"/>
          </ac:spMkLst>
        </pc:spChg>
        <pc:spChg chg="mod">
          <ac:chgData name="Samuel BELLOT" userId="ea89b4e8-fe6d-4e9f-8b00-4490851a1e93" providerId="ADAL" clId="{F7B0B5CC-19FF-48E7-862B-F0A7B279FFA0}" dt="2024-11-15T16:10:03.521" v="447" actId="20577"/>
          <ac:spMkLst>
            <pc:docMk/>
            <pc:sldMk cId="2985587182" sldId="278"/>
            <ac:spMk id="24" creationId="{E510ADAD-505F-39CB-2B14-3F10CE78C95F}"/>
          </ac:spMkLst>
        </pc:spChg>
        <pc:spChg chg="mod">
          <ac:chgData name="Samuel BELLOT" userId="ea89b4e8-fe6d-4e9f-8b00-4490851a1e93" providerId="ADAL" clId="{F7B0B5CC-19FF-48E7-862B-F0A7B279FFA0}" dt="2024-11-27T14:29:34.346" v="772" actId="20577"/>
          <ac:spMkLst>
            <pc:docMk/>
            <pc:sldMk cId="2985587182" sldId="278"/>
            <ac:spMk id="25" creationId="{B73D3ECA-078C-8FD8-0D04-1DC99C2D543C}"/>
          </ac:spMkLst>
        </pc:spChg>
        <pc:picChg chg="mod">
          <ac:chgData name="Samuel BELLOT" userId="ea89b4e8-fe6d-4e9f-8b00-4490851a1e93" providerId="ADAL" clId="{F7B0B5CC-19FF-48E7-862B-F0A7B279FFA0}" dt="2024-11-15T16:09:48.163" v="425" actId="1076"/>
          <ac:picMkLst>
            <pc:docMk/>
            <pc:sldMk cId="2985587182" sldId="278"/>
            <ac:picMk id="39" creationId="{D8117ED3-88FD-2AE9-0C32-F87AB9E7D1BE}"/>
          </ac:picMkLst>
        </pc:picChg>
      </pc:sldChg>
      <pc:sldChg chg="modSp mod">
        <pc:chgData name="Samuel BELLOT" userId="ea89b4e8-fe6d-4e9f-8b00-4490851a1e93" providerId="ADAL" clId="{F7B0B5CC-19FF-48E7-862B-F0A7B279FFA0}" dt="2024-11-29T08:29:45.343" v="820" actId="20577"/>
        <pc:sldMkLst>
          <pc:docMk/>
          <pc:sldMk cId="1909979533" sldId="280"/>
        </pc:sldMkLst>
        <pc:spChg chg="mod">
          <ac:chgData name="Samuel BELLOT" userId="ea89b4e8-fe6d-4e9f-8b00-4490851a1e93" providerId="ADAL" clId="{F7B0B5CC-19FF-48E7-862B-F0A7B279FFA0}" dt="2024-11-15T16:05:57.623" v="188" actId="20577"/>
          <ac:spMkLst>
            <pc:docMk/>
            <pc:sldMk cId="1909979533" sldId="280"/>
            <ac:spMk id="3" creationId="{9764B3C9-886A-7B31-091A-FD185636595E}"/>
          </ac:spMkLst>
        </pc:spChg>
        <pc:spChg chg="mod">
          <ac:chgData name="Samuel BELLOT" userId="ea89b4e8-fe6d-4e9f-8b00-4490851a1e93" providerId="ADAL" clId="{F7B0B5CC-19FF-48E7-862B-F0A7B279FFA0}" dt="2024-11-29T08:29:45.343" v="820" actId="20577"/>
          <ac:spMkLst>
            <pc:docMk/>
            <pc:sldMk cId="1909979533" sldId="280"/>
            <ac:spMk id="6" creationId="{1717D1CA-835C-F88E-BAC9-1FF2E33C924A}"/>
          </ac:spMkLst>
        </pc:spChg>
        <pc:spChg chg="mod">
          <ac:chgData name="Samuel BELLOT" userId="ea89b4e8-fe6d-4e9f-8b00-4490851a1e93" providerId="ADAL" clId="{F7B0B5CC-19FF-48E7-862B-F0A7B279FFA0}" dt="2024-11-15T16:07:44.807" v="371" actId="1035"/>
          <ac:spMkLst>
            <pc:docMk/>
            <pc:sldMk cId="1909979533" sldId="280"/>
            <ac:spMk id="26" creationId="{69A76D7A-FF44-A3CA-9B09-F12C17897F22}"/>
          </ac:spMkLst>
        </pc:spChg>
        <pc:grpChg chg="mod">
          <ac:chgData name="Samuel BELLOT" userId="ea89b4e8-fe6d-4e9f-8b00-4490851a1e93" providerId="ADAL" clId="{F7B0B5CC-19FF-48E7-862B-F0A7B279FFA0}" dt="2024-11-15T16:07:05.885" v="287" actId="1076"/>
          <ac:grpSpMkLst>
            <pc:docMk/>
            <pc:sldMk cId="1909979533" sldId="280"/>
            <ac:grpSpMk id="9" creationId="{292CDF36-1446-B104-B2D6-DAE0033B295A}"/>
          </ac:grpSpMkLst>
        </pc:grpChg>
        <pc:grpChg chg="mod">
          <ac:chgData name="Samuel BELLOT" userId="ea89b4e8-fe6d-4e9f-8b00-4490851a1e93" providerId="ADAL" clId="{F7B0B5CC-19FF-48E7-862B-F0A7B279FFA0}" dt="2024-11-15T16:08:08.254" v="372" actId="1076"/>
          <ac:grpSpMkLst>
            <pc:docMk/>
            <pc:sldMk cId="1909979533" sldId="280"/>
            <ac:grpSpMk id="10" creationId="{D1DCDD17-F66E-56B0-4B40-0BBB66BD96E8}"/>
          </ac:grpSpMkLst>
        </pc:grpChg>
        <pc:cxnChg chg="mod">
          <ac:chgData name="Samuel BELLOT" userId="ea89b4e8-fe6d-4e9f-8b00-4490851a1e93" providerId="ADAL" clId="{F7B0B5CC-19FF-48E7-862B-F0A7B279FFA0}" dt="2024-11-15T16:06:05.606" v="194" actId="1035"/>
          <ac:cxnSpMkLst>
            <pc:docMk/>
            <pc:sldMk cId="1909979533" sldId="280"/>
            <ac:cxnSpMk id="4" creationId="{87570671-F3DC-ABD6-9021-8A817E2111A5}"/>
          </ac:cxnSpMkLst>
        </pc:cxnChg>
        <pc:cxnChg chg="mod">
          <ac:chgData name="Samuel BELLOT" userId="ea89b4e8-fe6d-4e9f-8b00-4490851a1e93" providerId="ADAL" clId="{F7B0B5CC-19FF-48E7-862B-F0A7B279FFA0}" dt="2024-11-29T08:29:10.203" v="818" actId="1035"/>
          <ac:cxnSpMkLst>
            <pc:docMk/>
            <pc:sldMk cId="1909979533" sldId="280"/>
            <ac:cxnSpMk id="8" creationId="{D764E770-05E5-A83C-C935-D42DCB0233F1}"/>
          </ac:cxnSpMkLst>
        </pc:cxnChg>
      </pc:sldChg>
      <pc:sldChg chg="modSp mod">
        <pc:chgData name="Samuel BELLOT" userId="ea89b4e8-fe6d-4e9f-8b00-4490851a1e93" providerId="ADAL" clId="{F7B0B5CC-19FF-48E7-862B-F0A7B279FFA0}" dt="2024-11-27T13:51:02.732" v="710" actId="5793"/>
        <pc:sldMkLst>
          <pc:docMk/>
          <pc:sldMk cId="87585754" sldId="282"/>
        </pc:sldMkLst>
        <pc:spChg chg="mod">
          <ac:chgData name="Samuel BELLOT" userId="ea89b4e8-fe6d-4e9f-8b00-4490851a1e93" providerId="ADAL" clId="{F7B0B5CC-19FF-48E7-862B-F0A7B279FFA0}" dt="2024-11-27T13:51:02.732" v="710" actId="5793"/>
          <ac:spMkLst>
            <pc:docMk/>
            <pc:sldMk cId="87585754" sldId="282"/>
            <ac:spMk id="24" creationId="{D4AA2A91-748D-8892-7340-CECE37C340E4}"/>
          </ac:spMkLst>
        </pc:spChg>
      </pc:sldChg>
      <pc:sldChg chg="modSp mod">
        <pc:chgData name="Samuel BELLOT" userId="ea89b4e8-fe6d-4e9f-8b00-4490851a1e93" providerId="ADAL" clId="{F7B0B5CC-19FF-48E7-862B-F0A7B279FFA0}" dt="2024-11-27T14:03:05.113" v="747" actId="255"/>
        <pc:sldMkLst>
          <pc:docMk/>
          <pc:sldMk cId="101622020" sldId="287"/>
        </pc:sldMkLst>
        <pc:spChg chg="mod">
          <ac:chgData name="Samuel BELLOT" userId="ea89b4e8-fe6d-4e9f-8b00-4490851a1e93" providerId="ADAL" clId="{F7B0B5CC-19FF-48E7-862B-F0A7B279FFA0}" dt="2024-11-27T14:03:00.143" v="746" actId="113"/>
          <ac:spMkLst>
            <pc:docMk/>
            <pc:sldMk cId="101622020" sldId="287"/>
            <ac:spMk id="13" creationId="{62BFC826-D422-80CF-B085-4B062C262A3E}"/>
          </ac:spMkLst>
        </pc:spChg>
        <pc:spChg chg="mod">
          <ac:chgData name="Samuel BELLOT" userId="ea89b4e8-fe6d-4e9f-8b00-4490851a1e93" providerId="ADAL" clId="{F7B0B5CC-19FF-48E7-862B-F0A7B279FFA0}" dt="2024-11-15T16:13:27.409" v="671" actId="1076"/>
          <ac:spMkLst>
            <pc:docMk/>
            <pc:sldMk cId="101622020" sldId="287"/>
            <ac:spMk id="42" creationId="{9D76D5D7-1AE8-D78E-C9B8-A341751F3786}"/>
          </ac:spMkLst>
        </pc:spChg>
        <pc:spChg chg="mod">
          <ac:chgData name="Samuel BELLOT" userId="ea89b4e8-fe6d-4e9f-8b00-4490851a1e93" providerId="ADAL" clId="{F7B0B5CC-19FF-48E7-862B-F0A7B279FFA0}" dt="2024-11-15T16:13:55.875" v="675" actId="1076"/>
          <ac:spMkLst>
            <pc:docMk/>
            <pc:sldMk cId="101622020" sldId="287"/>
            <ac:spMk id="43" creationId="{291F74CA-035E-71AE-59A2-B9A620E7E792}"/>
          </ac:spMkLst>
        </pc:spChg>
        <pc:spChg chg="mod">
          <ac:chgData name="Samuel BELLOT" userId="ea89b4e8-fe6d-4e9f-8b00-4490851a1e93" providerId="ADAL" clId="{F7B0B5CC-19FF-48E7-862B-F0A7B279FFA0}" dt="2024-11-15T16:14:03.410" v="676" actId="1076"/>
          <ac:spMkLst>
            <pc:docMk/>
            <pc:sldMk cId="101622020" sldId="287"/>
            <ac:spMk id="44" creationId="{E00C9167-765B-18AC-9522-57E025E22503}"/>
          </ac:spMkLst>
        </pc:spChg>
        <pc:spChg chg="mod">
          <ac:chgData name="Samuel BELLOT" userId="ea89b4e8-fe6d-4e9f-8b00-4490851a1e93" providerId="ADAL" clId="{F7B0B5CC-19FF-48E7-862B-F0A7B279FFA0}" dt="2024-11-15T16:13:51.911" v="674" actId="1076"/>
          <ac:spMkLst>
            <pc:docMk/>
            <pc:sldMk cId="101622020" sldId="287"/>
            <ac:spMk id="46" creationId="{A4AF900E-8F6B-6292-EC05-E7409069B1AB}"/>
          </ac:spMkLst>
        </pc:spChg>
        <pc:spChg chg="mod">
          <ac:chgData name="Samuel BELLOT" userId="ea89b4e8-fe6d-4e9f-8b00-4490851a1e93" providerId="ADAL" clId="{F7B0B5CC-19FF-48E7-862B-F0A7B279FFA0}" dt="2024-11-15T16:14:53.425" v="705" actId="20577"/>
          <ac:spMkLst>
            <pc:docMk/>
            <pc:sldMk cId="101622020" sldId="287"/>
            <ac:spMk id="47" creationId="{A80656AD-EEB1-FAB6-154B-3E424374D960}"/>
          </ac:spMkLst>
        </pc:spChg>
        <pc:spChg chg="mod">
          <ac:chgData name="Samuel BELLOT" userId="ea89b4e8-fe6d-4e9f-8b00-4490851a1e93" providerId="ADAL" clId="{F7B0B5CC-19FF-48E7-862B-F0A7B279FFA0}" dt="2024-11-27T14:03:05.113" v="747" actId="255"/>
          <ac:spMkLst>
            <pc:docMk/>
            <pc:sldMk cId="101622020" sldId="287"/>
            <ac:spMk id="177" creationId="{1D5AA0A5-61B2-DEFD-CA55-03B0FEB38195}"/>
          </ac:spMkLst>
        </pc:spChg>
        <pc:picChg chg="mod">
          <ac:chgData name="Samuel BELLOT" userId="ea89b4e8-fe6d-4e9f-8b00-4490851a1e93" providerId="ADAL" clId="{F7B0B5CC-19FF-48E7-862B-F0A7B279FFA0}" dt="2024-11-15T16:13:22.613" v="670" actId="1036"/>
          <ac:picMkLst>
            <pc:docMk/>
            <pc:sldMk cId="101622020" sldId="287"/>
            <ac:picMk id="23" creationId="{8B52F5A6-42B3-556E-11FF-AFF11ACEB740}"/>
          </ac:picMkLst>
        </pc:picChg>
        <pc:picChg chg="mod">
          <ac:chgData name="Samuel BELLOT" userId="ea89b4e8-fe6d-4e9f-8b00-4490851a1e93" providerId="ADAL" clId="{F7B0B5CC-19FF-48E7-862B-F0A7B279FFA0}" dt="2024-11-27T13:55:41.240" v="735" actId="1038"/>
          <ac:picMkLst>
            <pc:docMk/>
            <pc:sldMk cId="101622020" sldId="287"/>
            <ac:picMk id="52" creationId="{01E88714-B3D9-B2F7-09FF-214D1FE6F6E7}"/>
          </ac:picMkLst>
        </pc:picChg>
        <pc:picChg chg="mod">
          <ac:chgData name="Samuel BELLOT" userId="ea89b4e8-fe6d-4e9f-8b00-4490851a1e93" providerId="ADAL" clId="{F7B0B5CC-19FF-48E7-862B-F0A7B279FFA0}" dt="2024-11-27T13:55:39.195" v="731" actId="1038"/>
          <ac:picMkLst>
            <pc:docMk/>
            <pc:sldMk cId="101622020" sldId="287"/>
            <ac:picMk id="54" creationId="{D0D35B4B-1113-3429-AC88-211673BA2848}"/>
          </ac:picMkLst>
        </pc:picChg>
        <pc:picChg chg="mod">
          <ac:chgData name="Samuel BELLOT" userId="ea89b4e8-fe6d-4e9f-8b00-4490851a1e93" providerId="ADAL" clId="{F7B0B5CC-19FF-48E7-862B-F0A7B279FFA0}" dt="2024-11-27T13:55:32.754" v="727" actId="1076"/>
          <ac:picMkLst>
            <pc:docMk/>
            <pc:sldMk cId="101622020" sldId="287"/>
            <ac:picMk id="56" creationId="{089E4EDB-EB33-F7F1-E52C-B39C36920F4C}"/>
          </ac:picMkLst>
        </pc:picChg>
        <pc:picChg chg="mod">
          <ac:chgData name="Samuel BELLOT" userId="ea89b4e8-fe6d-4e9f-8b00-4490851a1e93" providerId="ADAL" clId="{F7B0B5CC-19FF-48E7-862B-F0A7B279FFA0}" dt="2024-11-27T13:55:44.147" v="743" actId="1038"/>
          <ac:picMkLst>
            <pc:docMk/>
            <pc:sldMk cId="101622020" sldId="287"/>
            <ac:picMk id="152" creationId="{583C3898-C5AB-9D80-034C-386B2E7ABD72}"/>
          </ac:picMkLst>
        </pc:picChg>
      </pc:sldChg>
      <pc:sldMasterChg chg="modSldLayout">
        <pc:chgData name="Samuel BELLOT" userId="ea89b4e8-fe6d-4e9f-8b00-4490851a1e93" providerId="ADAL" clId="{F7B0B5CC-19FF-48E7-862B-F0A7B279FFA0}" dt="2024-12-19T11:28:48.317" v="830" actId="6549"/>
        <pc:sldMasterMkLst>
          <pc:docMk/>
          <pc:sldMasterMk cId="497714275" sldId="2147483648"/>
        </pc:sldMasterMkLst>
        <pc:sldLayoutChg chg="addSp delSp modSp mod">
          <pc:chgData name="Samuel BELLOT" userId="ea89b4e8-fe6d-4e9f-8b00-4490851a1e93" providerId="ADAL" clId="{F7B0B5CC-19FF-48E7-862B-F0A7B279FFA0}" dt="2024-12-19T11:28:48.317" v="830" actId="6549"/>
          <pc:sldLayoutMkLst>
            <pc:docMk/>
            <pc:sldMasterMk cId="497714275" sldId="2147483648"/>
            <pc:sldLayoutMk cId="935728955" sldId="2147483654"/>
          </pc:sldLayoutMkLst>
          <pc:spChg chg="mod">
            <ac:chgData name="Samuel BELLOT" userId="ea89b4e8-fe6d-4e9f-8b00-4490851a1e93" providerId="ADAL" clId="{F7B0B5CC-19FF-48E7-862B-F0A7B279FFA0}" dt="2024-12-19T11:28:48.317" v="830" actId="6549"/>
            <ac:spMkLst>
              <pc:docMk/>
              <pc:sldMasterMk cId="497714275" sldId="2147483648"/>
              <pc:sldLayoutMk cId="935728955" sldId="2147483654"/>
              <ac:spMk id="29" creationId="{284BC5E5-D948-DE4B-5D7E-8D92F990F40B}"/>
            </ac:spMkLst>
          </pc:spChg>
          <pc:picChg chg="add mod ord modCrop">
            <ac:chgData name="Samuel BELLOT" userId="ea89b4e8-fe6d-4e9f-8b00-4490851a1e93" providerId="ADAL" clId="{F7B0B5CC-19FF-48E7-862B-F0A7B279FFA0}" dt="2024-11-28T13:54:23.460" v="792" actId="732"/>
            <ac:picMkLst>
              <pc:docMk/>
              <pc:sldMasterMk cId="497714275" sldId="2147483648"/>
              <pc:sldLayoutMk cId="935728955" sldId="2147483654"/>
              <ac:picMk id="4" creationId="{2D9C57EF-48F5-1AAA-36F6-857D2A724234}"/>
            </ac:picMkLst>
          </pc:picChg>
          <pc:picChg chg="add del mod">
            <ac:chgData name="Samuel BELLOT" userId="ea89b4e8-fe6d-4e9f-8b00-4490851a1e93" providerId="ADAL" clId="{F7B0B5CC-19FF-48E7-862B-F0A7B279FFA0}" dt="2024-11-28T13:53:23.128" v="789" actId="1076"/>
            <ac:picMkLst>
              <pc:docMk/>
              <pc:sldMasterMk cId="497714275" sldId="2147483648"/>
              <pc:sldLayoutMk cId="935728955" sldId="2147483654"/>
              <ac:picMk id="13" creationId="{731FB8CB-6045-8D5A-CB6F-F3BF666145F7}"/>
            </ac:picMkLst>
          </pc:picChg>
        </pc:sldLayoutChg>
        <pc:sldLayoutChg chg="modSp mod">
          <pc:chgData name="Samuel BELLOT" userId="ea89b4e8-fe6d-4e9f-8b00-4490851a1e93" providerId="ADAL" clId="{F7B0B5CC-19FF-48E7-862B-F0A7B279FFA0}" dt="2024-11-27T13:55:27.526" v="726" actId="1076"/>
          <pc:sldLayoutMkLst>
            <pc:docMk/>
            <pc:sldMasterMk cId="497714275" sldId="2147483648"/>
            <pc:sldLayoutMk cId="1353640753" sldId="2147483671"/>
          </pc:sldLayoutMkLst>
          <pc:spChg chg="mod">
            <ac:chgData name="Samuel BELLOT" userId="ea89b4e8-fe6d-4e9f-8b00-4490851a1e93" providerId="ADAL" clId="{F7B0B5CC-19FF-48E7-862B-F0A7B279FFA0}" dt="2024-11-27T13:55:06.424" v="723" actId="1076"/>
            <ac:spMkLst>
              <pc:docMk/>
              <pc:sldMasterMk cId="497714275" sldId="2147483648"/>
              <pc:sldLayoutMk cId="1353640753" sldId="2147483671"/>
              <ac:spMk id="2" creationId="{1C4B54A3-962E-A496-E327-403E8D9B82D7}"/>
            </ac:spMkLst>
          </pc:spChg>
          <pc:spChg chg="mod">
            <ac:chgData name="Samuel BELLOT" userId="ea89b4e8-fe6d-4e9f-8b00-4490851a1e93" providerId="ADAL" clId="{F7B0B5CC-19FF-48E7-862B-F0A7B279FFA0}" dt="2024-11-27T13:55:13.811" v="724" actId="1076"/>
            <ac:spMkLst>
              <pc:docMk/>
              <pc:sldMasterMk cId="497714275" sldId="2147483648"/>
              <pc:sldLayoutMk cId="1353640753" sldId="2147483671"/>
              <ac:spMk id="11" creationId="{05E04AC1-84FF-03C6-4A2D-336222BC320E}"/>
            </ac:spMkLst>
          </pc:spChg>
          <pc:spChg chg="mod">
            <ac:chgData name="Samuel BELLOT" userId="ea89b4e8-fe6d-4e9f-8b00-4490851a1e93" providerId="ADAL" clId="{F7B0B5CC-19FF-48E7-862B-F0A7B279FFA0}" dt="2024-11-27T13:55:21.240" v="725" actId="1076"/>
            <ac:spMkLst>
              <pc:docMk/>
              <pc:sldMasterMk cId="497714275" sldId="2147483648"/>
              <pc:sldLayoutMk cId="1353640753" sldId="2147483671"/>
              <ac:spMk id="12" creationId="{2DFCEEFA-35E8-B948-9B4C-2C25387F8836}"/>
            </ac:spMkLst>
          </pc:spChg>
          <pc:spChg chg="mod">
            <ac:chgData name="Samuel BELLOT" userId="ea89b4e8-fe6d-4e9f-8b00-4490851a1e93" providerId="ADAL" clId="{F7B0B5CC-19FF-48E7-862B-F0A7B279FFA0}" dt="2024-11-27T13:55:27.526" v="726" actId="1076"/>
            <ac:spMkLst>
              <pc:docMk/>
              <pc:sldMasterMk cId="497714275" sldId="2147483648"/>
              <pc:sldLayoutMk cId="1353640753" sldId="2147483671"/>
              <ac:spMk id="13" creationId="{F0680B44-44A4-471E-6B76-2CFFFCF7232E}"/>
            </ac:spMkLst>
          </pc:spChg>
        </pc:sldLayoutChg>
      </pc:sldMasterChg>
    </pc:docChg>
  </pc:docChgLst>
  <pc:docChgLst>
    <pc:chgData name="Erwann TISON" userId="908daaff-3091-4ef0-8315-94952acb7697" providerId="ADAL" clId="{E78EB06D-32F0-4585-B716-8F4CD431F440}"/>
    <pc:docChg chg="custSel modSld">
      <pc:chgData name="Erwann TISON" userId="908daaff-3091-4ef0-8315-94952acb7697" providerId="ADAL" clId="{E78EB06D-32F0-4585-B716-8F4CD431F440}" dt="2025-01-14T10:25:42.348" v="13" actId="478"/>
      <pc:docMkLst>
        <pc:docMk/>
      </pc:docMkLst>
      <pc:sldChg chg="delSp mod">
        <pc:chgData name="Erwann TISON" userId="908daaff-3091-4ef0-8315-94952acb7697" providerId="ADAL" clId="{E78EB06D-32F0-4585-B716-8F4CD431F440}" dt="2025-01-14T10:25:42.348" v="13" actId="478"/>
        <pc:sldMkLst>
          <pc:docMk/>
          <pc:sldMk cId="2521814416" sldId="273"/>
        </pc:sldMkLst>
      </pc:sldChg>
      <pc:sldChg chg="addSp modSp mod">
        <pc:chgData name="Erwann TISON" userId="908daaff-3091-4ef0-8315-94952acb7697" providerId="ADAL" clId="{E78EB06D-32F0-4585-B716-8F4CD431F440}" dt="2025-01-14T10:25:36.194" v="12" actId="207"/>
        <pc:sldMkLst>
          <pc:docMk/>
          <pc:sldMk cId="87585754" sldId="282"/>
        </pc:sldMkLst>
        <pc:spChg chg="add mod">
          <ac:chgData name="Erwann TISON" userId="908daaff-3091-4ef0-8315-94952acb7697" providerId="ADAL" clId="{E78EB06D-32F0-4585-B716-8F4CD431F440}" dt="2025-01-14T10:25:36.194" v="12" actId="207"/>
          <ac:spMkLst>
            <pc:docMk/>
            <pc:sldMk cId="87585754" sldId="282"/>
            <ac:spMk id="2" creationId="{6CF2892A-EAAA-D98B-B02B-96ACDF75250E}"/>
          </ac:spMkLst>
        </pc:spChg>
        <pc:spChg chg="add mod">
          <ac:chgData name="Erwann TISON" userId="908daaff-3091-4ef0-8315-94952acb7697" providerId="ADAL" clId="{E78EB06D-32F0-4585-B716-8F4CD431F440}" dt="2025-01-14T10:25:30.643" v="11" actId="1076"/>
          <ac:spMkLst>
            <pc:docMk/>
            <pc:sldMk cId="87585754" sldId="282"/>
            <ac:spMk id="3" creationId="{CBF743D7-095E-5B5B-59C8-CD39AB7B0062}"/>
          </ac:spMkLst>
        </pc:spChg>
      </pc:sldChg>
    </pc:docChg>
  </pc:docChgLst>
  <pc:docChgLst>
    <pc:chgData name="Léa MARTINET" userId="87e4074a-f578-4a9d-accc-b066c1a216d3" providerId="ADAL" clId="{9B127DEF-687B-4D3D-8DA0-DFF8EFE43EC2}"/>
    <pc:docChg chg="modSld">
      <pc:chgData name="Léa MARTINET" userId="87e4074a-f578-4a9d-accc-b066c1a216d3" providerId="ADAL" clId="{9B127DEF-687B-4D3D-8DA0-DFF8EFE43EC2}" dt="2024-12-16T15:18:02.005" v="0" actId="20577"/>
      <pc:docMkLst>
        <pc:docMk/>
      </pc:docMkLst>
      <pc:sldChg chg="modSp mod">
        <pc:chgData name="Léa MARTINET" userId="87e4074a-f578-4a9d-accc-b066c1a216d3" providerId="ADAL" clId="{9B127DEF-687B-4D3D-8DA0-DFF8EFE43EC2}" dt="2024-12-16T15:18:02.005" v="0" actId="20577"/>
        <pc:sldMkLst>
          <pc:docMk/>
          <pc:sldMk cId="2985587182" sldId="278"/>
        </pc:sldMkLst>
        <pc:spChg chg="mod">
          <ac:chgData name="Léa MARTINET" userId="87e4074a-f578-4a9d-accc-b066c1a216d3" providerId="ADAL" clId="{9B127DEF-687B-4D3D-8DA0-DFF8EFE43EC2}" dt="2024-12-16T15:18:02.005" v="0" actId="20577"/>
          <ac:spMkLst>
            <pc:docMk/>
            <pc:sldMk cId="2985587182" sldId="278"/>
            <ac:spMk id="9" creationId="{1B5AD96F-21B2-1BBC-2363-25E0979028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48FDAF6-73EE-B549-9E71-04E53966F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26447C-4592-739F-947B-2309007FF4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4627-CC16-4A1C-BAD9-856E6D1F4025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48254-400C-21F9-2F1D-FA113CC79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848A38-3FA5-1713-4384-B1D6ED3B2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EB5B0-1153-4EF3-9804-B7F53B77C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56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22596-5793-2B4C-B65E-B9176A793B41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BF08-E369-824B-B617-E7C58423A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65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BF08-E369-824B-B617-E7C58423AB0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3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BF08-E369-824B-B617-E7C58423AB0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58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BF08-E369-824B-B617-E7C58423AB0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8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BF08-E369-824B-B617-E7C58423AB0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63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actère coloré, Graphique, Lilas, conception&#10;&#10;Description générée automatiquement">
            <a:extLst>
              <a:ext uri="{FF2B5EF4-FFF2-40B4-BE49-F238E27FC236}">
                <a16:creationId xmlns:a16="http://schemas.microsoft.com/office/drawing/2014/main" id="{852F74A3-8CA2-DAAE-C6E8-DF47BC2BD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64362" cy="1069181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3EA2427-6A58-6DBB-CB94-927B44FC3908}"/>
              </a:ext>
            </a:extLst>
          </p:cNvPr>
          <p:cNvCxnSpPr>
            <a:cxnSpLocks/>
          </p:cNvCxnSpPr>
          <p:nvPr userDrawn="1"/>
        </p:nvCxnSpPr>
        <p:spPr>
          <a:xfrm>
            <a:off x="4980214" y="614457"/>
            <a:ext cx="0" cy="1689362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7A36E03-11AF-2509-BB01-A3EF586DE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278532"/>
            <a:ext cx="4084491" cy="1030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400" b="1" i="0">
                <a:solidFill>
                  <a:srgbClr val="1C4852"/>
                </a:solidFill>
                <a:latin typeface="Mont Heavy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84B911E3-F29E-B178-56A9-99EAFE447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3585" y="1424243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9771B837-B71F-EBB0-41D5-6A5ABE603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3583" y="657899"/>
            <a:ext cx="1376127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46404D-F080-BA76-C960-36E79765684C}"/>
              </a:ext>
            </a:extLst>
          </p:cNvPr>
          <p:cNvSpPr txBox="1"/>
          <p:nvPr userDrawn="1"/>
        </p:nvSpPr>
        <p:spPr>
          <a:xfrm>
            <a:off x="657133" y="9357828"/>
            <a:ext cx="1370278" cy="89812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 Heavy" pitchFamily="2" charset="0"/>
              </a:rPr>
              <a:t>Édition </a:t>
            </a:r>
          </a:p>
          <a:p>
            <a:r>
              <a:rPr lang="fr-FR" sz="3600" b="1">
                <a:solidFill>
                  <a:schemeClr val="bg1"/>
                </a:solidFill>
                <a:latin typeface="Mont Heavy" pitchFamily="2" charset="0"/>
              </a:rPr>
              <a:t>2023</a:t>
            </a:r>
          </a:p>
        </p:txBody>
      </p:sp>
      <p:pic>
        <p:nvPicPr>
          <p:cNvPr id="15" name="Image 14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30D0BEB6-88EA-9E36-0A24-C76A5A291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1862" y="9691776"/>
            <a:ext cx="1447800" cy="355600"/>
          </a:xfrm>
          <a:prstGeom prst="rect">
            <a:avLst/>
          </a:prstGeom>
        </p:spPr>
      </p:pic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9574E748-3853-392F-3250-E5A7CBA30F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3583" y="2077354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713EDE82-6DA8-BF5C-0537-ACB2ECA97ED1}"/>
              </a:ext>
            </a:extLst>
          </p:cNvPr>
          <p:cNvSpPr/>
          <p:nvPr userDrawn="1"/>
        </p:nvSpPr>
        <p:spPr>
          <a:xfrm rot="10800000">
            <a:off x="6749857" y="0"/>
            <a:ext cx="819757" cy="10960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ADCFA6B-3630-A8F3-F038-70FAD651E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134" y="449270"/>
            <a:ext cx="469900" cy="508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B49E35-BFCF-B231-BD15-8AAE9752CEBC}"/>
              </a:ext>
            </a:extLst>
          </p:cNvPr>
          <p:cNvSpPr txBox="1"/>
          <p:nvPr userDrawn="1"/>
        </p:nvSpPr>
        <p:spPr>
          <a:xfrm>
            <a:off x="1309978" y="614457"/>
            <a:ext cx="2018435" cy="313350"/>
          </a:xfrm>
          <a:prstGeom prst="rect">
            <a:avLst/>
          </a:prstGeom>
          <a:solidFill>
            <a:srgbClr val="563089"/>
          </a:solidFill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ctr"/>
            <a:r>
              <a:rPr lang="fr-FR" sz="1800" b="1" i="0">
                <a:solidFill>
                  <a:schemeClr val="bg1"/>
                </a:solidFill>
                <a:latin typeface="Mont Bold" pitchFamily="2" charset="0"/>
              </a:rPr>
              <a:t>FICHES MÉTIERS</a:t>
            </a:r>
          </a:p>
        </p:txBody>
      </p:sp>
    </p:spTree>
    <p:extLst>
      <p:ext uri="{BB962C8B-B14F-4D97-AF65-F5344CB8AC3E}">
        <p14:creationId xmlns:p14="http://schemas.microsoft.com/office/powerpoint/2010/main" val="238040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actère coloré, Graphique, Lilas, conception&#10;&#10;Description générée automatiquement">
            <a:extLst>
              <a:ext uri="{FF2B5EF4-FFF2-40B4-BE49-F238E27FC236}">
                <a16:creationId xmlns:a16="http://schemas.microsoft.com/office/drawing/2014/main" id="{852F74A3-8CA2-DAAE-C6E8-DF47BC2BD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64362" cy="1069181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3EA2427-6A58-6DBB-CB94-927B44FC3908}"/>
              </a:ext>
            </a:extLst>
          </p:cNvPr>
          <p:cNvCxnSpPr>
            <a:cxnSpLocks/>
          </p:cNvCxnSpPr>
          <p:nvPr userDrawn="1"/>
        </p:nvCxnSpPr>
        <p:spPr>
          <a:xfrm>
            <a:off x="4980214" y="614457"/>
            <a:ext cx="0" cy="1689362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7A36E03-11AF-2509-BB01-A3EF586DE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278532"/>
            <a:ext cx="4084491" cy="1030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400" b="1" i="0">
                <a:solidFill>
                  <a:srgbClr val="1C4852"/>
                </a:solidFill>
                <a:latin typeface="Mont Heavy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84B911E3-F29E-B178-56A9-99EAFE447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3585" y="1424243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9771B837-B71F-EBB0-41D5-6A5ABE603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3583" y="657899"/>
            <a:ext cx="1376127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46404D-F080-BA76-C960-36E79765684C}"/>
              </a:ext>
            </a:extLst>
          </p:cNvPr>
          <p:cNvSpPr txBox="1"/>
          <p:nvPr userDrawn="1"/>
        </p:nvSpPr>
        <p:spPr>
          <a:xfrm>
            <a:off x="657133" y="9357828"/>
            <a:ext cx="1370278" cy="89812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 Heavy" pitchFamily="2" charset="0"/>
              </a:rPr>
              <a:t>Édition </a:t>
            </a:r>
          </a:p>
          <a:p>
            <a:r>
              <a:rPr lang="fr-FR" sz="3600" b="1">
                <a:solidFill>
                  <a:schemeClr val="bg1"/>
                </a:solidFill>
                <a:latin typeface="Mont Heavy" pitchFamily="2" charset="0"/>
              </a:rPr>
              <a:t>2023</a:t>
            </a:r>
          </a:p>
        </p:txBody>
      </p:sp>
      <p:pic>
        <p:nvPicPr>
          <p:cNvPr id="15" name="Image 14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30D0BEB6-88EA-9E36-0A24-C76A5A291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1862" y="9691776"/>
            <a:ext cx="1447800" cy="355600"/>
          </a:xfrm>
          <a:prstGeom prst="rect">
            <a:avLst/>
          </a:prstGeom>
        </p:spPr>
      </p:pic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9574E748-3853-392F-3250-E5A7CBA30F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3583" y="2077354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713EDE82-6DA8-BF5C-0537-ACB2ECA97ED1}"/>
              </a:ext>
            </a:extLst>
          </p:cNvPr>
          <p:cNvSpPr/>
          <p:nvPr userDrawn="1"/>
        </p:nvSpPr>
        <p:spPr>
          <a:xfrm rot="10800000">
            <a:off x="6749857" y="0"/>
            <a:ext cx="819757" cy="10960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ADCFA6B-3630-A8F3-F038-70FAD651E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134" y="449270"/>
            <a:ext cx="469900" cy="508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B49E35-BFCF-B231-BD15-8AAE9752CEBC}"/>
              </a:ext>
            </a:extLst>
          </p:cNvPr>
          <p:cNvSpPr txBox="1"/>
          <p:nvPr userDrawn="1"/>
        </p:nvSpPr>
        <p:spPr>
          <a:xfrm>
            <a:off x="1309978" y="614457"/>
            <a:ext cx="2018435" cy="313350"/>
          </a:xfrm>
          <a:prstGeom prst="rect">
            <a:avLst/>
          </a:prstGeom>
          <a:solidFill>
            <a:srgbClr val="563089"/>
          </a:solidFill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ctr"/>
            <a:r>
              <a:rPr lang="fr-FR" sz="1800" b="1" i="0">
                <a:solidFill>
                  <a:schemeClr val="bg1"/>
                </a:solidFill>
                <a:latin typeface="Mont Bold" pitchFamily="2" charset="0"/>
              </a:rPr>
              <a:t>FICHES MÉTIERS</a:t>
            </a:r>
          </a:p>
        </p:txBody>
      </p:sp>
    </p:spTree>
    <p:extLst>
      <p:ext uri="{BB962C8B-B14F-4D97-AF65-F5344CB8AC3E}">
        <p14:creationId xmlns:p14="http://schemas.microsoft.com/office/powerpoint/2010/main" val="100765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Caractère coloré, graphisme, conception&#10;&#10;Description générée automatiquement">
            <a:extLst>
              <a:ext uri="{FF2B5EF4-FFF2-40B4-BE49-F238E27FC236}">
                <a16:creationId xmlns:a16="http://schemas.microsoft.com/office/drawing/2014/main" id="{731FB8CB-6045-8D5A-CB6F-F3BF66614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40" t="1302" r="2128" b="1615"/>
          <a:stretch/>
        </p:blipFill>
        <p:spPr>
          <a:xfrm>
            <a:off x="-34143" y="-1"/>
            <a:ext cx="7565574" cy="1069181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84BC5E5-D948-DE4B-5D7E-8D92F990F40B}"/>
              </a:ext>
            </a:extLst>
          </p:cNvPr>
          <p:cNvSpPr txBox="1"/>
          <p:nvPr userDrawn="1"/>
        </p:nvSpPr>
        <p:spPr>
          <a:xfrm>
            <a:off x="624839" y="9372660"/>
            <a:ext cx="1370278" cy="89812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 Heavy" pitchFamily="2" charset="0"/>
              </a:rPr>
              <a:t>Édition </a:t>
            </a:r>
          </a:p>
          <a:p>
            <a:r>
              <a:rPr lang="fr-FR" sz="3600" b="1">
                <a:solidFill>
                  <a:schemeClr val="bg1"/>
                </a:solidFill>
                <a:latin typeface="Mont Heavy" pitchFamily="2" charset="0"/>
              </a:rPr>
              <a:t>2024</a:t>
            </a:r>
          </a:p>
        </p:txBody>
      </p:sp>
      <p:pic>
        <p:nvPicPr>
          <p:cNvPr id="30" name="Image 2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0EBEB089-0A8A-91B3-D760-E9ECCAC8F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1862" y="9691776"/>
            <a:ext cx="1447800" cy="355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AB93BE-9458-F3EF-B624-FCF4C9212DC1}"/>
              </a:ext>
            </a:extLst>
          </p:cNvPr>
          <p:cNvSpPr txBox="1"/>
          <p:nvPr userDrawn="1"/>
        </p:nvSpPr>
        <p:spPr>
          <a:xfrm>
            <a:off x="1309978" y="614457"/>
            <a:ext cx="2018435" cy="313350"/>
          </a:xfrm>
          <a:prstGeom prst="rect">
            <a:avLst/>
          </a:prstGeom>
          <a:solidFill>
            <a:srgbClr val="563089"/>
          </a:solidFill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ctr"/>
            <a:r>
              <a:rPr lang="fr-FR" sz="1800" b="1" i="0">
                <a:solidFill>
                  <a:schemeClr val="bg1"/>
                </a:solidFill>
                <a:latin typeface="Mont Bold" pitchFamily="2" charset="0"/>
              </a:rPr>
              <a:t>FICHES MÉTIERS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8036F3E-F40C-EE4A-9A73-6D26AB937C8D}"/>
              </a:ext>
            </a:extLst>
          </p:cNvPr>
          <p:cNvCxnSpPr>
            <a:cxnSpLocks/>
          </p:cNvCxnSpPr>
          <p:nvPr userDrawn="1"/>
        </p:nvCxnSpPr>
        <p:spPr>
          <a:xfrm>
            <a:off x="4980214" y="614457"/>
            <a:ext cx="0" cy="1689362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4954F5CE-64BC-F3BA-0A43-A40FBCCC8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278532"/>
            <a:ext cx="4084491" cy="1030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400" b="1" i="0">
                <a:solidFill>
                  <a:srgbClr val="1C4852"/>
                </a:solidFill>
                <a:latin typeface="Mont Heavy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ECC953B-76F5-8FF7-A079-1C9D0E18F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3585" y="1424243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E99D7C0D-1A4C-1833-D779-B271814644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3583" y="657899"/>
            <a:ext cx="1376127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6B848F5-164C-24A7-43DB-7B5DA00A03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3583" y="2077354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FBB1F4D-B9C2-9ADA-9370-CC3BA3E367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134" y="449270"/>
            <a:ext cx="469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0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ésentation +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097BE2D2-96FB-48FB-02E7-B974FF7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6976" y="-19027"/>
            <a:ext cx="7606610" cy="1072986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8874A2-7A85-2ED9-20B4-D8CDC66AD3E2}"/>
              </a:ext>
            </a:extLst>
          </p:cNvPr>
          <p:cNvCxnSpPr>
            <a:cxnSpLocks/>
          </p:cNvCxnSpPr>
          <p:nvPr userDrawn="1"/>
        </p:nvCxnSpPr>
        <p:spPr>
          <a:xfrm>
            <a:off x="600940" y="4429660"/>
            <a:ext cx="3264477" cy="0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472910"/>
            <a:ext cx="314539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2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877760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pour une image  24">
            <a:extLst>
              <a:ext uri="{FF2B5EF4-FFF2-40B4-BE49-F238E27FC236}">
                <a16:creationId xmlns:a16="http://schemas.microsoft.com/office/drawing/2014/main" id="{30B01551-D726-B87B-6F01-F8BBE91E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649288"/>
            <a:ext cx="1440535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17" name="Espace réservé pour une image  24">
            <a:extLst>
              <a:ext uri="{FF2B5EF4-FFF2-40B4-BE49-F238E27FC236}">
                <a16:creationId xmlns:a16="http://schemas.microsoft.com/office/drawing/2014/main" id="{3D2A33D6-B9F2-9921-CD3D-7F73763426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19781" y="654830"/>
            <a:ext cx="656890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3" name="Espace réservé pour une image  24">
            <a:extLst>
              <a:ext uri="{FF2B5EF4-FFF2-40B4-BE49-F238E27FC236}">
                <a16:creationId xmlns:a16="http://schemas.microsoft.com/office/drawing/2014/main" id="{8FF785C1-ABD1-835A-19AD-30F2F8E18E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7267" y="654830"/>
            <a:ext cx="1447028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2BA52F04-805E-042B-BA7B-FD904A0A61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4891" y="656551"/>
            <a:ext cx="68615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6E35CB7-5252-AF52-A4D7-653C3D0246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61643" y="655817"/>
            <a:ext cx="143960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14922-2751-78EB-656B-B34E35E6D777}"/>
              </a:ext>
            </a:extLst>
          </p:cNvPr>
          <p:cNvSpPr/>
          <p:nvPr userDrawn="1"/>
        </p:nvSpPr>
        <p:spPr>
          <a:xfrm>
            <a:off x="4137974" y="1854095"/>
            <a:ext cx="3227295" cy="2575565"/>
          </a:xfrm>
          <a:prstGeom prst="rect">
            <a:avLst/>
          </a:prstGeom>
          <a:solidFill>
            <a:srgbClr val="EE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86141C0-CFBC-5757-AABA-6A12AF757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794613"/>
            <a:ext cx="3145399" cy="13274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B926B429-75B6-6A19-9B97-D72EE471D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438" y="4767127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04FB0AA2-D3BD-8119-2559-1ECD8B207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651" y="5313994"/>
            <a:ext cx="3630833" cy="21490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B303901E-8098-249A-E38C-D192C42AF2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727" y="8028538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E4E70D1B-9A17-7BF0-3B8E-12BE1A2290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0940" y="8575406"/>
            <a:ext cx="6282460" cy="4225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28BDED0-C28F-A733-3FD9-1A6B034DFAB8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4624891" y="5313995"/>
            <a:ext cx="2741110" cy="2149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BF6943AC-1DE5-C6FA-C200-F900DEA1E0F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76671" y="9972689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498A65C5-595E-0A0F-5A25-47847DED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54EB802-27A8-B8B6-8F58-C7FE2ABA44D7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D5AAEA8-199C-142A-E230-415CF5C609B2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9" name="Image 18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E31E026-7521-339A-2FA6-D59413CF0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ésenation + vidé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EB4E389E-3D49-F795-4EC4-4A3EA1315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6976" y="-19027"/>
            <a:ext cx="7606610" cy="1072986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8874A2-7A85-2ED9-20B4-D8CDC66AD3E2}"/>
              </a:ext>
            </a:extLst>
          </p:cNvPr>
          <p:cNvCxnSpPr>
            <a:cxnSpLocks/>
          </p:cNvCxnSpPr>
          <p:nvPr userDrawn="1"/>
        </p:nvCxnSpPr>
        <p:spPr>
          <a:xfrm>
            <a:off x="600940" y="4429660"/>
            <a:ext cx="3264477" cy="0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472910"/>
            <a:ext cx="314539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877760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pour une image  24">
            <a:extLst>
              <a:ext uri="{FF2B5EF4-FFF2-40B4-BE49-F238E27FC236}">
                <a16:creationId xmlns:a16="http://schemas.microsoft.com/office/drawing/2014/main" id="{30B01551-D726-B87B-6F01-F8BBE91E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649288"/>
            <a:ext cx="1440535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17" name="Espace réservé pour une image  24">
            <a:extLst>
              <a:ext uri="{FF2B5EF4-FFF2-40B4-BE49-F238E27FC236}">
                <a16:creationId xmlns:a16="http://schemas.microsoft.com/office/drawing/2014/main" id="{3D2A33D6-B9F2-9921-CD3D-7F73763426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19781" y="654830"/>
            <a:ext cx="656890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3" name="Espace réservé pour une image  24">
            <a:extLst>
              <a:ext uri="{FF2B5EF4-FFF2-40B4-BE49-F238E27FC236}">
                <a16:creationId xmlns:a16="http://schemas.microsoft.com/office/drawing/2014/main" id="{8FF785C1-ABD1-835A-19AD-30F2F8E18E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7267" y="654830"/>
            <a:ext cx="1447028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2BA52F04-805E-042B-BA7B-FD904A0A61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4891" y="656551"/>
            <a:ext cx="68615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6E35CB7-5252-AF52-A4D7-653C3D0246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61643" y="655817"/>
            <a:ext cx="143960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14922-2751-78EB-656B-B34E35E6D777}"/>
              </a:ext>
            </a:extLst>
          </p:cNvPr>
          <p:cNvSpPr/>
          <p:nvPr userDrawn="1"/>
        </p:nvSpPr>
        <p:spPr>
          <a:xfrm>
            <a:off x="4137974" y="1854095"/>
            <a:ext cx="3227295" cy="2575565"/>
          </a:xfrm>
          <a:prstGeom prst="rect">
            <a:avLst/>
          </a:prstGeom>
          <a:solidFill>
            <a:srgbClr val="EE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86141C0-CFBC-5757-AABA-6A12AF757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794613"/>
            <a:ext cx="3145399" cy="13274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B926B429-75B6-6A19-9B97-D72EE471D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438" y="4767127"/>
            <a:ext cx="640550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28BDED0-C28F-A733-3FD9-1A6B034DFAB8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4636954" y="7362344"/>
            <a:ext cx="2741110" cy="1825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52F39D7-A86B-A798-B52A-CF38C49121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649" y="5314857"/>
            <a:ext cx="640550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6E6E9264-0258-B221-FE28-899FE00196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649" y="5636560"/>
            <a:ext cx="6405509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F4658D0E-CD17-90A2-B841-39D27A8AEC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939" y="6338724"/>
            <a:ext cx="640550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7E9E89E4-D8BF-C6F8-3589-78FD4F9184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0939" y="6660427"/>
            <a:ext cx="6405509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id="{0168F853-C0D5-8ACA-FE78-2CFBFE791B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939" y="7362344"/>
            <a:ext cx="3873355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id="{F3BF128D-D637-B867-BE4C-D324A5A0A5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939" y="7684047"/>
            <a:ext cx="3873355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91C8D4A3-2A3D-6E91-9E63-C8C5EAB8D9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939" y="8417290"/>
            <a:ext cx="3873355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6FD30CD7-4467-2BAA-6CB5-965EB5E073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0939" y="8738993"/>
            <a:ext cx="3873355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65C9337E-75A7-FD49-EEDB-8BED94CA848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69378" y="9972689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EF747B44-9835-7528-02FA-1731D1C4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AB650C6-B57B-68A1-75F1-928236422DCD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1DB20E4-8ADC-0330-A8B8-85B3D1CAECA3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7" name="Image 26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8B75E2D-BB5A-720B-4220-3AD38DDD5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97AE04-F03B-69EA-B161-DDC0C801BA2B}"/>
              </a:ext>
            </a:extLst>
          </p:cNvPr>
          <p:cNvSpPr/>
          <p:nvPr userDrawn="1"/>
        </p:nvSpPr>
        <p:spPr>
          <a:xfrm>
            <a:off x="627894" y="1306821"/>
            <a:ext cx="6271164" cy="629302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326" y="1714289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586" y="1346242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31705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5BFB79C-D27D-555C-0F2A-DFEE101358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894" y="1975544"/>
            <a:ext cx="4384153" cy="82880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B6E158F-7510-FB0B-73BD-C4A1589350C4}"/>
              </a:ext>
            </a:extLst>
          </p:cNvPr>
          <p:cNvCxnSpPr>
            <a:cxnSpLocks/>
          </p:cNvCxnSpPr>
          <p:nvPr userDrawn="1"/>
        </p:nvCxnSpPr>
        <p:spPr>
          <a:xfrm>
            <a:off x="600939" y="4902884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5E8969-B78F-F63B-8B13-80FC1B0C3A4D}"/>
              </a:ext>
            </a:extLst>
          </p:cNvPr>
          <p:cNvSpPr/>
          <p:nvPr userDrawn="1"/>
        </p:nvSpPr>
        <p:spPr>
          <a:xfrm>
            <a:off x="638909" y="5141683"/>
            <a:ext cx="6271164" cy="53980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F7F3801D-DBF2-C440-987D-4D71AE5F7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586" y="5487114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36B9BB33-C539-3E77-C270-50BDAAB435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664" y="5150236"/>
            <a:ext cx="6104946" cy="287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ECA97AE-E57F-52D8-ACA0-3E1439373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6586" y="5929630"/>
            <a:ext cx="4392437" cy="76304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2266B0C-CB7E-7F57-587D-AD1FEC675848}"/>
              </a:ext>
            </a:extLst>
          </p:cNvPr>
          <p:cNvCxnSpPr>
            <a:cxnSpLocks/>
          </p:cNvCxnSpPr>
          <p:nvPr userDrawn="1"/>
        </p:nvCxnSpPr>
        <p:spPr>
          <a:xfrm>
            <a:off x="619277" y="7102453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DEBE42-A004-AD5D-7FA5-B25719FB8B28}"/>
              </a:ext>
            </a:extLst>
          </p:cNvPr>
          <p:cNvCxnSpPr>
            <a:cxnSpLocks/>
          </p:cNvCxnSpPr>
          <p:nvPr userDrawn="1"/>
        </p:nvCxnSpPr>
        <p:spPr>
          <a:xfrm>
            <a:off x="619277" y="3034815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FA13D0C7-2056-069D-6389-D7EA56B31D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7894" y="4019245"/>
            <a:ext cx="4384153" cy="6728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366949-824C-E8B8-4F5C-6AB101DBBB24}"/>
              </a:ext>
            </a:extLst>
          </p:cNvPr>
          <p:cNvSpPr/>
          <p:nvPr userDrawn="1"/>
        </p:nvSpPr>
        <p:spPr>
          <a:xfrm>
            <a:off x="645445" y="3262262"/>
            <a:ext cx="6283668" cy="58304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C2E9C98-CD87-580B-D0D1-E5DD7741C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326" y="3242291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AA34217-4934-DE3F-5E06-F34EBCE280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326" y="3673767"/>
            <a:ext cx="6104946" cy="12933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9A7DFCDB-BC4C-0231-D13D-3C6671C47F3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52804" y="10143397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BED97A25-4387-B1BE-EA7B-B42D0427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EE2E0F0-7A54-D3A3-5EAD-0C081F299017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E580E1F-AEE2-C0DE-103F-89CAAEA3C916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3" name="Image 2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742162D-9BA4-26EB-8EA5-FBBEE8789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2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9858EFB4-6840-A080-4394-80CC2C9F3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4075" y="3629"/>
            <a:ext cx="7606610" cy="10729865"/>
          </a:xfrm>
          <a:prstGeom prst="rect">
            <a:avLst/>
          </a:prstGeom>
        </p:spPr>
      </p:pic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77" y="1243733"/>
            <a:ext cx="629079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42090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F0BF99C7-22EB-94D6-ADCE-7760819C66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9277" y="1600403"/>
            <a:ext cx="6290796" cy="218678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1075B6A8-6E1B-8E65-E70B-555811D4CF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6927" y="4201232"/>
            <a:ext cx="629079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6D236F74-07D3-349D-E81C-E76952EA37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6927" y="4557902"/>
            <a:ext cx="6290796" cy="3859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7CCF7EDA-CB61-D001-1683-100E83EBB2C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9277" y="5502144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0D761A54-D254-049B-1F2A-0F9154E945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7894" y="5896073"/>
            <a:ext cx="6290796" cy="3859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542AD6BD-D190-8090-C834-5C704FC78D5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19277" y="6543773"/>
            <a:ext cx="3116262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17">
            <a:extLst>
              <a:ext uri="{FF2B5EF4-FFF2-40B4-BE49-F238E27FC236}">
                <a16:creationId xmlns:a16="http://schemas.microsoft.com/office/drawing/2014/main" id="{C11FB4F3-35F2-C008-F4E9-F1F827B0660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45923" y="6543773"/>
            <a:ext cx="2972767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5000C013-8557-4048-2C15-E67614D2B29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52804" y="10143397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AAA9B9AE-35E3-7F66-25FD-5335ECFE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1981EBB-F113-B72D-62B6-02B7F8316143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3A13EEB-6273-40F3-6D64-226A11BF3B99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0" name="Image 19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55AA41F-5698-F9CC-0992-02778ACB06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5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BDE64B78-AF32-9381-86EA-8855DA9DF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0" y="-43311"/>
            <a:ext cx="7606610" cy="10729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97AE04-F03B-69EA-B161-DDC0C801BA2B}"/>
              </a:ext>
            </a:extLst>
          </p:cNvPr>
          <p:cNvSpPr/>
          <p:nvPr userDrawn="1"/>
        </p:nvSpPr>
        <p:spPr>
          <a:xfrm>
            <a:off x="662493" y="993758"/>
            <a:ext cx="6271164" cy="629302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712" y="1376409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12" y="1056561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31705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5BFB79C-D27D-555C-0F2A-DFEE101358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996" y="1674803"/>
            <a:ext cx="4384153" cy="9542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5E8969-B78F-F63B-8B13-80FC1B0C3A4D}"/>
              </a:ext>
            </a:extLst>
          </p:cNvPr>
          <p:cNvSpPr/>
          <p:nvPr userDrawn="1"/>
        </p:nvSpPr>
        <p:spPr>
          <a:xfrm>
            <a:off x="686721" y="2356096"/>
            <a:ext cx="6271164" cy="53980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F7F3801D-DBF2-C440-987D-4D71AE5F7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8591" y="3999358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36B9BB33-C539-3E77-C270-50BDAAB435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7364" y="3697612"/>
            <a:ext cx="6104946" cy="287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ECA97AE-E57F-52D8-ACA0-3E1439373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8591" y="4297665"/>
            <a:ext cx="4392437" cy="14422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7992A4-FE62-6198-41D4-1EF30E6C909F}"/>
              </a:ext>
            </a:extLst>
          </p:cNvPr>
          <p:cNvSpPr/>
          <p:nvPr userDrawn="1"/>
        </p:nvSpPr>
        <p:spPr>
          <a:xfrm>
            <a:off x="682557" y="5202976"/>
            <a:ext cx="6271164" cy="448269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58869EF6-63FC-7230-6A26-851F521365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591" y="5444443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0C0DC93E-A9F0-B205-F024-195E76AB27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8591" y="5242288"/>
            <a:ext cx="6104946" cy="130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DEBE42-A004-AD5D-7FA5-B25719FB8B28}"/>
              </a:ext>
            </a:extLst>
          </p:cNvPr>
          <p:cNvCxnSpPr>
            <a:cxnSpLocks/>
          </p:cNvCxnSpPr>
          <p:nvPr userDrawn="1"/>
        </p:nvCxnSpPr>
        <p:spPr>
          <a:xfrm>
            <a:off x="656586" y="2270404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FA13D0C7-2056-069D-6389-D7EA56B31D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7996" y="2843010"/>
            <a:ext cx="4402021" cy="6708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C2E9C98-CD87-580B-D0D1-E5DD7741C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5602" y="2412234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AA34217-4934-DE3F-5E06-F34EBCE280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5602" y="2582460"/>
            <a:ext cx="6104946" cy="12933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684AB5C-4A3E-6FDE-5A3A-22BE0DCC8751}"/>
              </a:ext>
            </a:extLst>
          </p:cNvPr>
          <p:cNvCxnSpPr>
            <a:cxnSpLocks/>
          </p:cNvCxnSpPr>
          <p:nvPr userDrawn="1"/>
        </p:nvCxnSpPr>
        <p:spPr>
          <a:xfrm>
            <a:off x="677977" y="5117306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9CB6658-B172-8925-0E8F-2B1C93ECB9D5}"/>
              </a:ext>
            </a:extLst>
          </p:cNvPr>
          <p:cNvSpPr/>
          <p:nvPr userDrawn="1"/>
        </p:nvSpPr>
        <p:spPr>
          <a:xfrm>
            <a:off x="644255" y="7384282"/>
            <a:ext cx="6271164" cy="448269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D9260383-573B-3644-60EA-41A794210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7578" y="7235202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4BCFD97D-D58F-3E0A-0D9E-D20A7BC37AC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7578" y="7010891"/>
            <a:ext cx="6104946" cy="130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" name="Espace réservé du texte 18">
            <a:extLst>
              <a:ext uri="{FF2B5EF4-FFF2-40B4-BE49-F238E27FC236}">
                <a16:creationId xmlns:a16="http://schemas.microsoft.com/office/drawing/2014/main" id="{AAF712A2-6442-BE53-C2B9-A6CB16EA20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5602" y="5837752"/>
            <a:ext cx="4364785" cy="7648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A44592C-471E-8366-469B-45D71741135B}"/>
              </a:ext>
            </a:extLst>
          </p:cNvPr>
          <p:cNvCxnSpPr>
            <a:cxnSpLocks/>
          </p:cNvCxnSpPr>
          <p:nvPr userDrawn="1"/>
        </p:nvCxnSpPr>
        <p:spPr>
          <a:xfrm>
            <a:off x="686721" y="7235202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D7664A86-9C04-4C11-FEE8-14582B13C0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52804" y="10143397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E6E987C1-91D0-CB25-D3F2-E07DBD02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229029-A80E-70E9-9B04-E37869857687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E63E085-3524-E45C-8B9A-1204C916AF50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7" name="Image 26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55121BD-29BC-8DC2-3E1A-B898AB637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9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lein air, personne, casque&#10;&#10;Description générée automatiquement">
            <a:extLst>
              <a:ext uri="{FF2B5EF4-FFF2-40B4-BE49-F238E27FC236}">
                <a16:creationId xmlns:a16="http://schemas.microsoft.com/office/drawing/2014/main" id="{2D9C57EF-48F5-1AAA-36F6-857D2A724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3649"/>
          <a:stretch/>
        </p:blipFill>
        <p:spPr>
          <a:xfrm>
            <a:off x="116005" y="2303819"/>
            <a:ext cx="7327663" cy="8387994"/>
          </a:xfrm>
          <a:prstGeom prst="rect">
            <a:avLst/>
          </a:prstGeom>
        </p:spPr>
      </p:pic>
      <p:pic>
        <p:nvPicPr>
          <p:cNvPr id="13" name="Image 12" descr="Une image contenant Graphique, Caractère coloré, graphisme, conception&#10;&#10;Description générée automatiquement">
            <a:extLst>
              <a:ext uri="{FF2B5EF4-FFF2-40B4-BE49-F238E27FC236}">
                <a16:creationId xmlns:a16="http://schemas.microsoft.com/office/drawing/2014/main" id="{731FB8CB-6045-8D5A-CB6F-F3BF66614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40" t="1302" r="2128" b="1615"/>
          <a:stretch/>
        </p:blipFill>
        <p:spPr>
          <a:xfrm>
            <a:off x="0" y="0"/>
            <a:ext cx="7565574" cy="1069181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84BC5E5-D948-DE4B-5D7E-8D92F990F40B}"/>
              </a:ext>
            </a:extLst>
          </p:cNvPr>
          <p:cNvSpPr txBox="1"/>
          <p:nvPr userDrawn="1"/>
        </p:nvSpPr>
        <p:spPr>
          <a:xfrm>
            <a:off x="624839" y="9372660"/>
            <a:ext cx="1370278" cy="89812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Mont Heavy" pitchFamily="2" charset="0"/>
              </a:rPr>
              <a:t>Édition </a:t>
            </a:r>
          </a:p>
          <a:p>
            <a:r>
              <a:rPr lang="fr-FR" sz="3600" b="1" dirty="0">
                <a:solidFill>
                  <a:schemeClr val="bg1"/>
                </a:solidFill>
                <a:latin typeface="Mont Heavy" pitchFamily="2" charset="0"/>
              </a:rPr>
              <a:t>2025</a:t>
            </a:r>
          </a:p>
        </p:txBody>
      </p:sp>
      <p:pic>
        <p:nvPicPr>
          <p:cNvPr id="30" name="Image 2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0EBEB089-0A8A-91B3-D760-E9ECCAC8F9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1862" y="9691776"/>
            <a:ext cx="1447800" cy="355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AB93BE-9458-F3EF-B624-FCF4C9212DC1}"/>
              </a:ext>
            </a:extLst>
          </p:cNvPr>
          <p:cNvSpPr txBox="1"/>
          <p:nvPr userDrawn="1"/>
        </p:nvSpPr>
        <p:spPr>
          <a:xfrm>
            <a:off x="1309978" y="614457"/>
            <a:ext cx="2018435" cy="313350"/>
          </a:xfrm>
          <a:prstGeom prst="rect">
            <a:avLst/>
          </a:prstGeom>
          <a:solidFill>
            <a:srgbClr val="563089"/>
          </a:solidFill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ctr"/>
            <a:r>
              <a:rPr lang="fr-FR" sz="1800" b="1" i="0">
                <a:solidFill>
                  <a:schemeClr val="bg1"/>
                </a:solidFill>
                <a:latin typeface="Mont Bold" pitchFamily="2" charset="0"/>
              </a:rPr>
              <a:t>FICHES MÉTIERS</a:t>
            </a:r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4954F5CE-64BC-F3BA-0A43-A40FBCCC8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278532"/>
            <a:ext cx="4084491" cy="1030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400" b="1" i="0">
                <a:solidFill>
                  <a:srgbClr val="1C4852"/>
                </a:solidFill>
                <a:latin typeface="Mont Heavy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ECC953B-76F5-8FF7-A079-1C9D0E18F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3585" y="1424243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E99D7C0D-1A4C-1833-D779-B271814644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3583" y="657899"/>
            <a:ext cx="1376127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6B848F5-164C-24A7-43DB-7B5DA00A03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3583" y="2077354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FBB1F4D-B9C2-9ADA-9370-CC3BA3E36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7134" y="449270"/>
            <a:ext cx="469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+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097BE2D2-96FB-48FB-02E7-B974FF7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6976" y="-19027"/>
            <a:ext cx="7606610" cy="1072986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8874A2-7A85-2ED9-20B4-D8CDC66AD3E2}"/>
              </a:ext>
            </a:extLst>
          </p:cNvPr>
          <p:cNvCxnSpPr>
            <a:cxnSpLocks/>
          </p:cNvCxnSpPr>
          <p:nvPr userDrawn="1"/>
        </p:nvCxnSpPr>
        <p:spPr>
          <a:xfrm>
            <a:off x="600940" y="4429660"/>
            <a:ext cx="3264477" cy="0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472910"/>
            <a:ext cx="314539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2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877760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pour une image  24">
            <a:extLst>
              <a:ext uri="{FF2B5EF4-FFF2-40B4-BE49-F238E27FC236}">
                <a16:creationId xmlns:a16="http://schemas.microsoft.com/office/drawing/2014/main" id="{30B01551-D726-B87B-6F01-F8BBE91E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649288"/>
            <a:ext cx="1440535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17" name="Espace réservé pour une image  24">
            <a:extLst>
              <a:ext uri="{FF2B5EF4-FFF2-40B4-BE49-F238E27FC236}">
                <a16:creationId xmlns:a16="http://schemas.microsoft.com/office/drawing/2014/main" id="{3D2A33D6-B9F2-9921-CD3D-7F73763426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19781" y="654830"/>
            <a:ext cx="656890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3" name="Espace réservé pour une image  24">
            <a:extLst>
              <a:ext uri="{FF2B5EF4-FFF2-40B4-BE49-F238E27FC236}">
                <a16:creationId xmlns:a16="http://schemas.microsoft.com/office/drawing/2014/main" id="{8FF785C1-ABD1-835A-19AD-30F2F8E18E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7267" y="654830"/>
            <a:ext cx="1447028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2BA52F04-805E-042B-BA7B-FD904A0A61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4891" y="656551"/>
            <a:ext cx="68615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6E35CB7-5252-AF52-A4D7-653C3D0246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61643" y="655817"/>
            <a:ext cx="143960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86141C0-CFBC-5757-AABA-6A12AF757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794613"/>
            <a:ext cx="3145399" cy="13274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B926B429-75B6-6A19-9B97-D72EE471D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438" y="4767127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04FB0AA2-D3BD-8119-2559-1ECD8B207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651" y="5313994"/>
            <a:ext cx="3630833" cy="21490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B303901E-8098-249A-E38C-D192C42AF2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727" y="8028538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E4E70D1B-9A17-7BF0-3B8E-12BE1A2290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0940" y="8575406"/>
            <a:ext cx="6282460" cy="4225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28BDED0-C28F-A733-3FD9-1A6B034DFAB8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4624891" y="5313995"/>
            <a:ext cx="2741110" cy="2149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01DEF57-0219-B8FD-1D2D-11A58E4B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5C3B3B4-E42A-368A-C5C0-D3FEEB831C3D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D818734-8060-87C5-EB22-A6A5EFCF6186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9" name="Image 18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CE88649-4AAB-9C7B-BE6E-4DF3BB26D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4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ation + vidé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EB4E389E-3D49-F795-4EC4-4A3EA1315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6976" y="-19027"/>
            <a:ext cx="7606610" cy="10729865"/>
          </a:xfrm>
          <a:prstGeom prst="rect">
            <a:avLst/>
          </a:prstGeom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6CD0128-182D-2DF7-EE9B-768B30D4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8874A2-7A85-2ED9-20B4-D8CDC66AD3E2}"/>
              </a:ext>
            </a:extLst>
          </p:cNvPr>
          <p:cNvCxnSpPr>
            <a:cxnSpLocks/>
          </p:cNvCxnSpPr>
          <p:nvPr userDrawn="1"/>
        </p:nvCxnSpPr>
        <p:spPr>
          <a:xfrm>
            <a:off x="600940" y="4429660"/>
            <a:ext cx="3264477" cy="0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68CEA0A-D4FC-3E2A-CCED-8499C6A52CBB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771882D-EBFB-0F06-322A-6EFC361B8897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472910"/>
            <a:ext cx="314539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877760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pour une image  24">
            <a:extLst>
              <a:ext uri="{FF2B5EF4-FFF2-40B4-BE49-F238E27FC236}">
                <a16:creationId xmlns:a16="http://schemas.microsoft.com/office/drawing/2014/main" id="{30B01551-D726-B87B-6F01-F8BBE91E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649288"/>
            <a:ext cx="1440535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17" name="Espace réservé pour une image  24">
            <a:extLst>
              <a:ext uri="{FF2B5EF4-FFF2-40B4-BE49-F238E27FC236}">
                <a16:creationId xmlns:a16="http://schemas.microsoft.com/office/drawing/2014/main" id="{3D2A33D6-B9F2-9921-CD3D-7F73763426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19781" y="654830"/>
            <a:ext cx="656890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3" name="Espace réservé pour une image  24">
            <a:extLst>
              <a:ext uri="{FF2B5EF4-FFF2-40B4-BE49-F238E27FC236}">
                <a16:creationId xmlns:a16="http://schemas.microsoft.com/office/drawing/2014/main" id="{8FF785C1-ABD1-835A-19AD-30F2F8E18E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7267" y="654830"/>
            <a:ext cx="1447028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2BA52F04-805E-042B-BA7B-FD904A0A61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4891" y="656551"/>
            <a:ext cx="68615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6E35CB7-5252-AF52-A4D7-653C3D0246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61643" y="655817"/>
            <a:ext cx="143960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14922-2751-78EB-656B-B34E35E6D777}"/>
              </a:ext>
            </a:extLst>
          </p:cNvPr>
          <p:cNvSpPr/>
          <p:nvPr userDrawn="1"/>
        </p:nvSpPr>
        <p:spPr>
          <a:xfrm>
            <a:off x="4137974" y="1854095"/>
            <a:ext cx="3227295" cy="2575565"/>
          </a:xfrm>
          <a:prstGeom prst="rect">
            <a:avLst/>
          </a:prstGeom>
          <a:solidFill>
            <a:srgbClr val="EE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86141C0-CFBC-5757-AABA-6A12AF757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794613"/>
            <a:ext cx="3145399" cy="13274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B926B429-75B6-6A19-9B97-D72EE471D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438" y="4767127"/>
            <a:ext cx="640550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28BDED0-C28F-A733-3FD9-1A6B034DFAB8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4636954" y="7362344"/>
            <a:ext cx="2741110" cy="1825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52F39D7-A86B-A798-B52A-CF38C49121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649" y="5314857"/>
            <a:ext cx="640550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6E6E9264-0258-B221-FE28-899FE00196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649" y="5636560"/>
            <a:ext cx="6405509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F4658D0E-CD17-90A2-B841-39D27A8AEC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939" y="6338724"/>
            <a:ext cx="640550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7E9E89E4-D8BF-C6F8-3589-78FD4F9184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0939" y="6660427"/>
            <a:ext cx="6405509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id="{0168F853-C0D5-8ACA-FE78-2CFBFE791B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939" y="7362344"/>
            <a:ext cx="3873355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id="{F3BF128D-D637-B867-BE4C-D324A5A0A5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939" y="7684047"/>
            <a:ext cx="3873355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91C8D4A3-2A3D-6E91-9E63-C8C5EAB8D9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939" y="8417290"/>
            <a:ext cx="3873355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6FD30CD7-4467-2BAA-6CB5-965EB5E073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0939" y="8738993"/>
            <a:ext cx="3873355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8" name="Image 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3E0E0B66-FF8A-CD4B-E5C9-D43C223D35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5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97AE04-F03B-69EA-B161-DDC0C801BA2B}"/>
              </a:ext>
            </a:extLst>
          </p:cNvPr>
          <p:cNvSpPr/>
          <p:nvPr userDrawn="1"/>
        </p:nvSpPr>
        <p:spPr>
          <a:xfrm>
            <a:off x="627894" y="1306821"/>
            <a:ext cx="6271164" cy="629302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326" y="1714289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586" y="1346242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31705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5BFB79C-D27D-555C-0F2A-DFEE101358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894" y="1975544"/>
            <a:ext cx="4384153" cy="82880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B6E158F-7510-FB0B-73BD-C4A1589350C4}"/>
              </a:ext>
            </a:extLst>
          </p:cNvPr>
          <p:cNvCxnSpPr>
            <a:cxnSpLocks/>
          </p:cNvCxnSpPr>
          <p:nvPr userDrawn="1"/>
        </p:nvCxnSpPr>
        <p:spPr>
          <a:xfrm>
            <a:off x="600939" y="4902884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5E8969-B78F-F63B-8B13-80FC1B0C3A4D}"/>
              </a:ext>
            </a:extLst>
          </p:cNvPr>
          <p:cNvSpPr/>
          <p:nvPr userDrawn="1"/>
        </p:nvSpPr>
        <p:spPr>
          <a:xfrm>
            <a:off x="638909" y="5141683"/>
            <a:ext cx="6271164" cy="53980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F7F3801D-DBF2-C440-987D-4D71AE5F7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586" y="5487114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36B9BB33-C539-3E77-C270-50BDAAB435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664" y="5150236"/>
            <a:ext cx="6104946" cy="287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ECA97AE-E57F-52D8-ACA0-3E1439373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6586" y="5929630"/>
            <a:ext cx="4392437" cy="76304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2266B0C-CB7E-7F57-587D-AD1FEC675848}"/>
              </a:ext>
            </a:extLst>
          </p:cNvPr>
          <p:cNvCxnSpPr>
            <a:cxnSpLocks/>
          </p:cNvCxnSpPr>
          <p:nvPr userDrawn="1"/>
        </p:nvCxnSpPr>
        <p:spPr>
          <a:xfrm>
            <a:off x="619277" y="7102453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DEBE42-A004-AD5D-7FA5-B25719FB8B28}"/>
              </a:ext>
            </a:extLst>
          </p:cNvPr>
          <p:cNvCxnSpPr>
            <a:cxnSpLocks/>
          </p:cNvCxnSpPr>
          <p:nvPr userDrawn="1"/>
        </p:nvCxnSpPr>
        <p:spPr>
          <a:xfrm>
            <a:off x="619277" y="3034815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FA13D0C7-2056-069D-6389-D7EA56B31D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7894" y="4019245"/>
            <a:ext cx="4384153" cy="6728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366949-824C-E8B8-4F5C-6AB101DBBB24}"/>
              </a:ext>
            </a:extLst>
          </p:cNvPr>
          <p:cNvSpPr/>
          <p:nvPr userDrawn="1"/>
        </p:nvSpPr>
        <p:spPr>
          <a:xfrm>
            <a:off x="645445" y="3262262"/>
            <a:ext cx="6283668" cy="58304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C2E9C98-CD87-580B-D0D1-E5DD7741C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326" y="3242291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AA34217-4934-DE3F-5E06-F34EBCE280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326" y="3673767"/>
            <a:ext cx="6104946" cy="12933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3" name="Espace réservé du numéro de diapositive 6">
            <a:extLst>
              <a:ext uri="{FF2B5EF4-FFF2-40B4-BE49-F238E27FC236}">
                <a16:creationId xmlns:a16="http://schemas.microsoft.com/office/drawing/2014/main" id="{54C5C702-13EA-1F73-676D-6E25C8C7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9349826-503F-B905-E950-71B13DB3F502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564973F-8042-8F9B-CC68-1CE15E68104F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31" name="Image 30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EFA5D9FF-8415-39D2-7E96-BA7CF281B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9858EFB4-6840-A080-4394-80CC2C9F3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4075" y="3629"/>
            <a:ext cx="7606610" cy="10729865"/>
          </a:xfrm>
          <a:prstGeom prst="rect">
            <a:avLst/>
          </a:prstGeom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6CD0128-182D-2DF7-EE9B-768B30D4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119" y="9906226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77" y="1243733"/>
            <a:ext cx="629079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42090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F0BF99C7-22EB-94D6-ADCE-7760819C66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9277" y="1600403"/>
            <a:ext cx="6290796" cy="218678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1075B6A8-6E1B-8E65-E70B-555811D4CF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6927" y="4201232"/>
            <a:ext cx="629079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6D236F74-07D3-349D-E81C-E76952EA37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6927" y="4557902"/>
            <a:ext cx="6290796" cy="3859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7CCF7EDA-CB61-D001-1683-100E83EBB2C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9277" y="5502144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0D761A54-D254-049B-1F2A-0F9154E945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7894" y="5896073"/>
            <a:ext cx="6290796" cy="3859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542AD6BD-D190-8090-C834-5C704FC78D5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19277" y="6543773"/>
            <a:ext cx="3116262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17">
            <a:extLst>
              <a:ext uri="{FF2B5EF4-FFF2-40B4-BE49-F238E27FC236}">
                <a16:creationId xmlns:a16="http://schemas.microsoft.com/office/drawing/2014/main" id="{C11FB4F3-35F2-C008-F4E9-F1F827B0660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45923" y="6543773"/>
            <a:ext cx="2972767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latin typeface="Mont Bold" pitchFamily="2" charset="0"/>
              </a:defRPr>
            </a:lvl1pPr>
          </a:lstStyle>
          <a:p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7DEC273-5C0D-1442-FC5F-A6CAC6F0BF71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4EF557A-0E99-0954-E3CB-B34A4864F9B6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0" name="Image 19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7AD06F82-7B5A-CCCE-F66B-6F3B9E680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BDE64B78-AF32-9381-86EA-8855DA9DF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0" y="-38052"/>
            <a:ext cx="7606610" cy="10729865"/>
          </a:xfrm>
          <a:prstGeom prst="rect">
            <a:avLst/>
          </a:prstGeom>
        </p:spPr>
      </p:pic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712" y="1376409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12" y="1056561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31705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5BFB79C-D27D-555C-0F2A-DFEE101358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996" y="1674803"/>
            <a:ext cx="4384153" cy="9542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F7F3801D-DBF2-C440-987D-4D71AE5F7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8591" y="3999358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36B9BB33-C539-3E77-C270-50BDAAB435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7364" y="3697612"/>
            <a:ext cx="6104946" cy="287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ECA97AE-E57F-52D8-ACA0-3E1439373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8591" y="4297665"/>
            <a:ext cx="4392437" cy="14422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58869EF6-63FC-7230-6A26-851F521365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591" y="5444443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0C0DC93E-A9F0-B205-F024-195E76AB27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8591" y="5242288"/>
            <a:ext cx="6104946" cy="130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FA13D0C7-2056-069D-6389-D7EA56B31D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7996" y="2843010"/>
            <a:ext cx="4402021" cy="6708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C2E9C98-CD87-580B-D0D1-E5DD7741C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5602" y="2412234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AA34217-4934-DE3F-5E06-F34EBCE280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5602" y="2582460"/>
            <a:ext cx="6104946" cy="12933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D9260383-573B-3644-60EA-41A794210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7578" y="7235202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4BCFD97D-D58F-3E0A-0D9E-D20A7BC37AC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7578" y="7010891"/>
            <a:ext cx="6104946" cy="130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" name="Espace réservé du texte 18">
            <a:extLst>
              <a:ext uri="{FF2B5EF4-FFF2-40B4-BE49-F238E27FC236}">
                <a16:creationId xmlns:a16="http://schemas.microsoft.com/office/drawing/2014/main" id="{AAF712A2-6442-BE53-C2B9-A6CB16EA20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5602" y="5837752"/>
            <a:ext cx="4364785" cy="7648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3A2F4B26-44C2-E092-7532-6B4E646DFE3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52804" y="10143397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5A8B9B6B-5318-5E97-43F1-F61DA454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0E466E5-CDCA-934B-E9F2-AC23A87815EE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0C8AED3-E45E-3175-A2AA-81847885528F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8" name="Image 1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74C2CB82-1FEA-FA21-D9BF-78EEFF84EC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8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conten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097BE2D2-96FB-48FB-02E7-B974FF7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4" t="1379" r="1992" b="1373"/>
          <a:stretch/>
        </p:blipFill>
        <p:spPr>
          <a:xfrm>
            <a:off x="0" y="-49096"/>
            <a:ext cx="7606610" cy="1072986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38CC9A8-C772-59D6-BFF5-0BE5AB84A910}"/>
              </a:ext>
            </a:extLst>
          </p:cNvPr>
          <p:cNvSpPr/>
          <p:nvPr userDrawn="1"/>
        </p:nvSpPr>
        <p:spPr>
          <a:xfrm>
            <a:off x="371061" y="5223068"/>
            <a:ext cx="3342685" cy="1927436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79404BEA-4A84-13FA-6535-EB7F269EF2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2611" y="696353"/>
            <a:ext cx="616442" cy="253813"/>
          </a:xfrm>
          <a:prstGeom prst="rect">
            <a:avLst/>
          </a:prstGeom>
          <a:solidFill>
            <a:schemeClr val="accent4"/>
          </a:solidFill>
        </p:spPr>
        <p:txBody>
          <a:bodyPr lIns="0" tIns="54000" rIns="0" bIns="0" anchor="ctr" anchorCtr="0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4D288E7C-AF83-E9F8-9A95-7145DD9934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3369" y="8908280"/>
            <a:ext cx="2969957" cy="42671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82A95A3-2306-8A43-69AF-1027650E1CF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0453" y="7697457"/>
            <a:ext cx="2969957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chemeClr val="accent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73B898A-5903-FBB9-D702-3BB9875EF503}"/>
              </a:ext>
            </a:extLst>
          </p:cNvPr>
          <p:cNvSpPr/>
          <p:nvPr userDrawn="1"/>
        </p:nvSpPr>
        <p:spPr>
          <a:xfrm>
            <a:off x="3896260" y="5201562"/>
            <a:ext cx="3344400" cy="1927436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2FC93187-183C-C1F3-B14D-F2BD70A14A4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000930" y="9036552"/>
            <a:ext cx="3135061" cy="3154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769F61D5-EED2-ACFB-BC11-5662F6D45C1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2017" y="7930098"/>
            <a:ext cx="3135062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rgbClr val="EB601B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0541203-AB56-38D5-DAE6-1E448E5744BD}"/>
              </a:ext>
            </a:extLst>
          </p:cNvPr>
          <p:cNvSpPr/>
          <p:nvPr userDrawn="1"/>
        </p:nvSpPr>
        <p:spPr>
          <a:xfrm>
            <a:off x="371061" y="7575843"/>
            <a:ext cx="3344400" cy="1871962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texte 18">
            <a:extLst>
              <a:ext uri="{FF2B5EF4-FFF2-40B4-BE49-F238E27FC236}">
                <a16:creationId xmlns:a16="http://schemas.microsoft.com/office/drawing/2014/main" id="{A6B31472-802A-95D6-E018-A5779EC70E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4569" y="8173472"/>
            <a:ext cx="3067556" cy="39234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fr-FR"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fr-FR"/>
              <a:t>Texte</a:t>
            </a:r>
          </a:p>
        </p:txBody>
      </p:sp>
      <p:sp>
        <p:nvSpPr>
          <p:cNvPr id="43" name="Espace réservé du texte 18">
            <a:extLst>
              <a:ext uri="{FF2B5EF4-FFF2-40B4-BE49-F238E27FC236}">
                <a16:creationId xmlns:a16="http://schemas.microsoft.com/office/drawing/2014/main" id="{78FDC0B1-C391-21FA-D203-E9B4042AE89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9523" y="5223068"/>
            <a:ext cx="3067556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37127A3-4D62-F965-8456-AE620F4B1946}"/>
              </a:ext>
            </a:extLst>
          </p:cNvPr>
          <p:cNvSpPr/>
          <p:nvPr userDrawn="1"/>
        </p:nvSpPr>
        <p:spPr>
          <a:xfrm>
            <a:off x="3867468" y="7575843"/>
            <a:ext cx="3344400" cy="1903382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5F93EB0D-A860-3088-67A8-8A9DCBF326E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991264" y="8135843"/>
            <a:ext cx="3082440" cy="39234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fr-FR"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fr-FR"/>
              <a:t>Texte</a:t>
            </a:r>
          </a:p>
        </p:txBody>
      </p:sp>
      <p:sp>
        <p:nvSpPr>
          <p:cNvPr id="60" name="Espace réservé du texte 18">
            <a:extLst>
              <a:ext uri="{FF2B5EF4-FFF2-40B4-BE49-F238E27FC236}">
                <a16:creationId xmlns:a16="http://schemas.microsoft.com/office/drawing/2014/main" id="{302DBB26-7028-2ABE-D428-AA4099640A0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27240" y="5276444"/>
            <a:ext cx="3082440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fr-FR"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fr-FR"/>
              <a:t>Texte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C4B54A3-962E-A496-E327-403E8D9B82D7}"/>
              </a:ext>
            </a:extLst>
          </p:cNvPr>
          <p:cNvSpPr/>
          <p:nvPr userDrawn="1"/>
        </p:nvSpPr>
        <p:spPr>
          <a:xfrm>
            <a:off x="1758939" y="4873838"/>
            <a:ext cx="566928" cy="566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E04AC1-84FF-03C6-4A2D-336222BC320E}"/>
              </a:ext>
            </a:extLst>
          </p:cNvPr>
          <p:cNvSpPr/>
          <p:nvPr userDrawn="1"/>
        </p:nvSpPr>
        <p:spPr>
          <a:xfrm>
            <a:off x="5284996" y="4873726"/>
            <a:ext cx="566928" cy="566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DFCEEFA-35E8-B948-9B4C-2C25387F8836}"/>
              </a:ext>
            </a:extLst>
          </p:cNvPr>
          <p:cNvSpPr/>
          <p:nvPr userDrawn="1"/>
        </p:nvSpPr>
        <p:spPr>
          <a:xfrm>
            <a:off x="1758939" y="7264479"/>
            <a:ext cx="566928" cy="566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0680B44-44A4-471E-6B76-2CFFFCF7232E}"/>
              </a:ext>
            </a:extLst>
          </p:cNvPr>
          <p:cNvSpPr/>
          <p:nvPr userDrawn="1"/>
        </p:nvSpPr>
        <p:spPr>
          <a:xfrm>
            <a:off x="5284996" y="7264479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03D86334-DF78-B810-CE3F-8C8C4D1AFBA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729383" y="10010744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F1882D-CFE8-15FD-E395-9150F4CD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6563A2E-870D-F4D0-6C0B-9378966C5F3A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668B387-5B78-BB0E-B9B1-1A7F37177797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8" name="Image 1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C608E25B-080B-8513-4F33-9E04AC89A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conten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097BE2D2-96FB-48FB-02E7-B974FF7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4" t="1379" r="1992" b="1373"/>
          <a:stretch/>
        </p:blipFill>
        <p:spPr>
          <a:xfrm>
            <a:off x="0" y="-49096"/>
            <a:ext cx="7606610" cy="1072986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38CC9A8-C772-59D6-BFF5-0BE5AB84A910}"/>
              </a:ext>
            </a:extLst>
          </p:cNvPr>
          <p:cNvSpPr/>
          <p:nvPr userDrawn="1"/>
        </p:nvSpPr>
        <p:spPr>
          <a:xfrm>
            <a:off x="371061" y="4448727"/>
            <a:ext cx="3342685" cy="2352775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79404BEA-4A84-13FA-6535-EB7F269EF2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2611" y="696353"/>
            <a:ext cx="616442" cy="253813"/>
          </a:xfrm>
          <a:prstGeom prst="rect">
            <a:avLst/>
          </a:prstGeom>
          <a:solidFill>
            <a:schemeClr val="accent4"/>
          </a:solidFill>
        </p:spPr>
        <p:txBody>
          <a:bodyPr lIns="0" tIns="54000" rIns="0" bIns="0" anchor="ctr" anchorCtr="0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4D288E7C-AF83-E9F8-9A95-7145DD9934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3369" y="8908280"/>
            <a:ext cx="2969957" cy="42671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82A95A3-2306-8A43-69AF-1027650E1CF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0453" y="7697457"/>
            <a:ext cx="2969957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chemeClr val="accent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73B898A-5903-FBB9-D702-3BB9875EF503}"/>
              </a:ext>
            </a:extLst>
          </p:cNvPr>
          <p:cNvSpPr/>
          <p:nvPr userDrawn="1"/>
        </p:nvSpPr>
        <p:spPr>
          <a:xfrm>
            <a:off x="3898686" y="4446780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2FC93187-183C-C1F3-B14D-F2BD70A14A4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000930" y="9036552"/>
            <a:ext cx="3135061" cy="3154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769F61D5-EED2-ACFB-BC11-5662F6D45C1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2017" y="7930098"/>
            <a:ext cx="3135062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rgbClr val="EB601B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0541203-AB56-38D5-DAE6-1E448E5744BD}"/>
              </a:ext>
            </a:extLst>
          </p:cNvPr>
          <p:cNvSpPr/>
          <p:nvPr userDrawn="1"/>
        </p:nvSpPr>
        <p:spPr>
          <a:xfrm>
            <a:off x="371061" y="7093405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texte 18">
            <a:extLst>
              <a:ext uri="{FF2B5EF4-FFF2-40B4-BE49-F238E27FC236}">
                <a16:creationId xmlns:a16="http://schemas.microsoft.com/office/drawing/2014/main" id="{A6B31472-802A-95D6-E018-A5779EC70E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4569" y="8173472"/>
            <a:ext cx="3067556" cy="3923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900" b="1" i="0" kern="1200">
                <a:solidFill>
                  <a:schemeClr val="accent3"/>
                </a:solidFill>
                <a:latin typeface="Mont SemiBold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3" name="Espace réservé du texte 18">
            <a:extLst>
              <a:ext uri="{FF2B5EF4-FFF2-40B4-BE49-F238E27FC236}">
                <a16:creationId xmlns:a16="http://schemas.microsoft.com/office/drawing/2014/main" id="{78FDC0B1-C391-21FA-D203-E9B4042AE89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9523" y="5223068"/>
            <a:ext cx="3067556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37127A3-4D62-F965-8456-AE620F4B1946}"/>
              </a:ext>
            </a:extLst>
          </p:cNvPr>
          <p:cNvSpPr/>
          <p:nvPr userDrawn="1"/>
        </p:nvSpPr>
        <p:spPr>
          <a:xfrm>
            <a:off x="3867468" y="7124825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5F93EB0D-A860-3088-67A8-8A9DCBF326E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991264" y="8135843"/>
            <a:ext cx="3082440" cy="3923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900" b="1" i="0" kern="1200">
                <a:solidFill>
                  <a:schemeClr val="accent3"/>
                </a:solidFill>
                <a:latin typeface="Mont SemiBold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0" name="Espace réservé du texte 18">
            <a:extLst>
              <a:ext uri="{FF2B5EF4-FFF2-40B4-BE49-F238E27FC236}">
                <a16:creationId xmlns:a16="http://schemas.microsoft.com/office/drawing/2014/main" id="{302DBB26-7028-2ABE-D428-AA4099640A0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27240" y="5276444"/>
            <a:ext cx="3082440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lang="fr-FR" sz="900" b="1" i="0" kern="1200">
                <a:solidFill>
                  <a:schemeClr val="accent3"/>
                </a:solidFill>
                <a:latin typeface="Mont SemiBold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C4B54A3-962E-A496-E327-403E8D9B82D7}"/>
              </a:ext>
            </a:extLst>
          </p:cNvPr>
          <p:cNvSpPr/>
          <p:nvPr userDrawn="1"/>
        </p:nvSpPr>
        <p:spPr>
          <a:xfrm>
            <a:off x="1650171" y="4064975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E04AC1-84FF-03C6-4A2D-336222BC320E}"/>
              </a:ext>
            </a:extLst>
          </p:cNvPr>
          <p:cNvSpPr/>
          <p:nvPr userDrawn="1"/>
        </p:nvSpPr>
        <p:spPr>
          <a:xfrm>
            <a:off x="5185712" y="4075916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DFCEEFA-35E8-B948-9B4C-2C25387F8836}"/>
              </a:ext>
            </a:extLst>
          </p:cNvPr>
          <p:cNvSpPr/>
          <p:nvPr userDrawn="1"/>
        </p:nvSpPr>
        <p:spPr>
          <a:xfrm>
            <a:off x="1650171" y="6868585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0680B44-44A4-471E-6B76-2CFFFCF7232E}"/>
              </a:ext>
            </a:extLst>
          </p:cNvPr>
          <p:cNvSpPr/>
          <p:nvPr userDrawn="1"/>
        </p:nvSpPr>
        <p:spPr>
          <a:xfrm>
            <a:off x="5217952" y="6863424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03D86334-DF78-B810-CE3F-8C8C4D1AFBA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729383" y="10010744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F1882D-CFE8-15FD-E395-9150F4CD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6563A2E-870D-F4D0-6C0B-9378966C5F3A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668B387-5B78-BB0E-B9B1-1A7F37177797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8" name="Image 1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C608E25B-080B-8513-4F33-9E04AC89A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9" r:id="rId3"/>
    <p:sldLayoutId id="2147483661" r:id="rId4"/>
    <p:sldLayoutId id="2147483651" r:id="rId5"/>
    <p:sldLayoutId id="2147483660" r:id="rId6"/>
    <p:sldLayoutId id="2147483662" r:id="rId7"/>
    <p:sldLayoutId id="2147483671" r:id="rId8"/>
    <p:sldLayoutId id="2147483672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em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10" Type="http://schemas.openxmlformats.org/officeDocument/2006/relationships/image" Target="../media/image4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1">
            <a:extLst>
              <a:ext uri="{FF2B5EF4-FFF2-40B4-BE49-F238E27FC236}">
                <a16:creationId xmlns:a16="http://schemas.microsoft.com/office/drawing/2014/main" id="{D4AA2A91-748D-8892-7340-CECE37C340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830" y="1392963"/>
            <a:ext cx="4786963" cy="1479095"/>
          </a:xfrm>
        </p:spPr>
        <p:txBody>
          <a:bodyPr/>
          <a:lstStyle/>
          <a:p>
            <a:r>
              <a:rPr lang="fr-FR" sz="3600" dirty="0">
                <a:solidFill>
                  <a:srgbClr val="194751"/>
                </a:solidFill>
                <a:latin typeface="Mont Heavy"/>
              </a:rPr>
              <a:t>Agent(e) de relève</a:t>
            </a:r>
            <a:endParaRPr lang="fr-FR" sz="7200" dirty="0">
              <a:effectLst/>
              <a:latin typeface="Mont Heavy"/>
            </a:endParaRP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55CEAB78-172E-FF69-1E8B-85780B4225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3583" y="657899"/>
            <a:ext cx="1376127" cy="226465"/>
          </a:xfrm>
        </p:spPr>
        <p:txBody>
          <a:bodyPr/>
          <a:lstStyle/>
          <a:p>
            <a:r>
              <a:rPr lang="fr-FR" sz="1100" b="1">
                <a:solidFill>
                  <a:srgbClr val="543087"/>
                </a:solidFill>
                <a:effectLst/>
                <a:latin typeface="Mont Bold" pitchFamily="2" charset="0"/>
              </a:rPr>
              <a:t>ACTIVITÉS </a:t>
            </a:r>
            <a:r>
              <a:rPr lang="fr-FR" sz="1100">
                <a:solidFill>
                  <a:srgbClr val="543087"/>
                </a:solidFill>
              </a:rPr>
              <a:t>DES SERVICES DE L’EAU ET D’ASSAINISSEMENT</a:t>
            </a:r>
            <a:endParaRPr lang="fr-FR" sz="400">
              <a:effectLst/>
            </a:endParaRPr>
          </a:p>
          <a:p>
            <a:endParaRPr lang="fr-FR" sz="400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4C25BE56-2274-6482-0508-43629CFEA996}"/>
              </a:ext>
            </a:extLst>
          </p:cNvPr>
          <p:cNvSpPr/>
          <p:nvPr/>
        </p:nvSpPr>
        <p:spPr>
          <a:xfrm>
            <a:off x="6675705" y="2038683"/>
            <a:ext cx="308009" cy="2921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BDD3C228-24A6-5748-7286-0E4FD894C89B}"/>
              </a:ext>
            </a:extLst>
          </p:cNvPr>
          <p:cNvSpPr/>
          <p:nvPr/>
        </p:nvSpPr>
        <p:spPr>
          <a:xfrm>
            <a:off x="6675705" y="1392963"/>
            <a:ext cx="308009" cy="2921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0197C90-5A13-E0C8-5567-6722F63E02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6192" y="1424243"/>
            <a:ext cx="1167897" cy="226465"/>
          </a:xfrm>
        </p:spPr>
        <p:txBody>
          <a:bodyPr/>
          <a:lstStyle/>
          <a:p>
            <a:pPr algn="r"/>
            <a:r>
              <a:rPr lang="fr-FR"/>
              <a:t>Filière Clientèle et commercial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3426B09-F1BE-C657-9DC3-BA2D80CCEC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46190" y="2077354"/>
            <a:ext cx="1167897" cy="226465"/>
          </a:xfrm>
        </p:spPr>
        <p:txBody>
          <a:bodyPr/>
          <a:lstStyle/>
          <a:p>
            <a:pPr algn="r"/>
            <a:r>
              <a:rPr lang="fr-FR"/>
              <a:t>Famille métier Intervention clients usagers</a:t>
            </a:r>
          </a:p>
        </p:txBody>
      </p:sp>
      <p:sp>
        <p:nvSpPr>
          <p:cNvPr id="2" name="Organigramme : Connecteur 1">
            <a:extLst>
              <a:ext uri="{FF2B5EF4-FFF2-40B4-BE49-F238E27FC236}">
                <a16:creationId xmlns:a16="http://schemas.microsoft.com/office/drawing/2014/main" id="{6CF2892A-EAAA-D98B-B02B-96ACDF75250E}"/>
              </a:ext>
            </a:extLst>
          </p:cNvPr>
          <p:cNvSpPr/>
          <p:nvPr/>
        </p:nvSpPr>
        <p:spPr>
          <a:xfrm>
            <a:off x="6675705" y="2684403"/>
            <a:ext cx="308009" cy="2921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CBF743D7-095E-5B5B-59C8-CD39AB7B0062}"/>
              </a:ext>
            </a:extLst>
          </p:cNvPr>
          <p:cNvSpPr txBox="1">
            <a:spLocks/>
          </p:cNvSpPr>
          <p:nvPr/>
        </p:nvSpPr>
        <p:spPr>
          <a:xfrm>
            <a:off x="5278583" y="2684403"/>
            <a:ext cx="1235504" cy="19810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800" b="1" i="0" kern="1200">
                <a:solidFill>
                  <a:srgbClr val="00A89B"/>
                </a:solidFill>
                <a:latin typeface="Mont 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Typologie du métier :  sensible</a:t>
            </a:r>
          </a:p>
        </p:txBody>
      </p:sp>
    </p:spTree>
    <p:extLst>
      <p:ext uri="{BB962C8B-B14F-4D97-AF65-F5344CB8AC3E}">
        <p14:creationId xmlns:p14="http://schemas.microsoft.com/office/powerpoint/2010/main" val="875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4591D5-9A65-7987-867B-2EFAE918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189133"/>
          </a:xfrm>
          <a:prstGeom prst="rect">
            <a:avLst/>
          </a:prstGeom>
        </p:spPr>
        <p:txBody>
          <a:bodyPr/>
          <a:lstStyle/>
          <a:p>
            <a:fld id="{2599F6DB-6A18-5640-963E-F058E2776B8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56010-C692-A996-E391-A28A39E2A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Mont Bold"/>
              </a:rPr>
              <a:t>Description du métier :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A7F12D-BEF7-3E5B-E511-783D2FCD29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Informations générales 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EEB237CA-1B7C-2F55-6775-124CF1DA89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0" y="2794613"/>
            <a:ext cx="3223757" cy="1438446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fr-FR" sz="1000" b="0" dirty="0">
                <a:solidFill>
                  <a:srgbClr val="1B4851"/>
                </a:solidFill>
                <a:latin typeface="Mont SemiBold Italic" pitchFamily="2" charset="0"/>
              </a:rPr>
              <a:t>Réaliser des relevés précis de l'indice de consommation en eau des particuliers ou des entreprises, assurer la surveillance des installations de distribution et contribuer à la détection des anomalies afin de maintenir un approvisionnement fiable et sécurisé pour les usagers et permettre une facturation juste du service.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883D9A-A9A5-5F58-9A06-F4637156C0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/>
              <a:t>Principales activités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EB1A7D7-ACB4-DA6A-B95C-C4A8420589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9072" y="5072830"/>
            <a:ext cx="3223758" cy="2711761"/>
          </a:xfrm>
        </p:spPr>
        <p:txBody>
          <a:bodyPr/>
          <a:lstStyle/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Organiser la tournée en fonction du planning établi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Effectuer des relevés des compteurs pour assurer une facturation précise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latin typeface="Mont SemiBold"/>
              </a:rPr>
              <a:t>Vérifier l’état des installations de distribution d’eau et des équipements (compteurs) chez les usagers</a:t>
            </a:r>
            <a:endParaRPr lang="fr-FR" sz="1000" b="0" dirty="0"/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latin typeface="Mont SemiBold"/>
              </a:rPr>
              <a:t>Identifier et signaler les fuites ou anomalies repérées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Reporter les relevés et observations dans les systèmes d’information de l’entreprise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Ouvrir ou fermer les compteurs et les arrivées en cas d’emménagement, déménagement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Participer aux opérations liées à la télérelève</a:t>
            </a:r>
          </a:p>
          <a:p>
            <a:pPr marL="98425" indent="-9842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endParaRPr lang="fr-FR" sz="1000" b="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14B85C8-83F9-3C02-CCC5-8AC2CBD3BA86}"/>
              </a:ext>
            </a:extLst>
          </p:cNvPr>
          <p:cNvSpPr txBox="1"/>
          <p:nvPr/>
        </p:nvSpPr>
        <p:spPr>
          <a:xfrm>
            <a:off x="3250671" y="9966247"/>
            <a:ext cx="944841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>
                <a:solidFill>
                  <a:srgbClr val="00A79B"/>
                </a:solidFill>
                <a:latin typeface="Mont SemiBold" pitchFamily="2" charset="0"/>
              </a:rPr>
              <a:t>Agent de relève</a:t>
            </a:r>
            <a:endParaRPr lang="fr-FR" sz="600" b="1" i="0">
              <a:solidFill>
                <a:srgbClr val="00A79B"/>
              </a:solidFill>
              <a:effectLst/>
              <a:latin typeface="Mont SemiBold" pitchFamily="2" charset="0"/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1F2CD818-806C-6738-77AC-CB0F28C72DE2}"/>
              </a:ext>
            </a:extLst>
          </p:cNvPr>
          <p:cNvSpPr txBox="1">
            <a:spLocks/>
          </p:cNvSpPr>
          <p:nvPr/>
        </p:nvSpPr>
        <p:spPr>
          <a:xfrm>
            <a:off x="637431" y="7975095"/>
            <a:ext cx="5214729" cy="5600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2"/>
                </a:solidFill>
                <a:latin typeface="Mont 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Mont Bold"/>
              </a:rPr>
              <a:t>Autres activités selon la taille de l'entreprise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8A493093-A9DA-C731-0507-CE02854E81B2}"/>
              </a:ext>
            </a:extLst>
          </p:cNvPr>
          <p:cNvSpPr txBox="1">
            <a:spLocks/>
          </p:cNvSpPr>
          <p:nvPr/>
        </p:nvSpPr>
        <p:spPr>
          <a:xfrm>
            <a:off x="637430" y="8218902"/>
            <a:ext cx="5849633" cy="566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900" b="1" i="0" kern="1200">
                <a:solidFill>
                  <a:srgbClr val="1C4852"/>
                </a:solidFill>
                <a:latin typeface="Mont Semi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latin typeface="Mont SemiBold"/>
              </a:rPr>
              <a:t>L'agent(e) de relève peut participer à l'installation ou au remplacement de compteurs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latin typeface="Mont SemiBold"/>
              </a:rPr>
              <a:t>Il/Elle peut effectuer des petites interventions techniques chez les usagers (réparation de raccordements compteurs défectueux par exemple)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5FEC550-2239-82F0-A837-A85BBD8FF12C}"/>
              </a:ext>
            </a:extLst>
          </p:cNvPr>
          <p:cNvGrpSpPr/>
          <p:nvPr/>
        </p:nvGrpSpPr>
        <p:grpSpPr>
          <a:xfrm>
            <a:off x="4066640" y="1904332"/>
            <a:ext cx="3227295" cy="2847188"/>
            <a:chOff x="4066640" y="1904332"/>
            <a:chExt cx="3227295" cy="28471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16AA2-3783-5CDA-5BF2-551207911023}"/>
                </a:ext>
              </a:extLst>
            </p:cNvPr>
            <p:cNvSpPr/>
            <p:nvPr/>
          </p:nvSpPr>
          <p:spPr>
            <a:xfrm>
              <a:off x="4066640" y="1904332"/>
              <a:ext cx="3227295" cy="2847188"/>
            </a:xfrm>
            <a:prstGeom prst="rect">
              <a:avLst/>
            </a:prstGeom>
            <a:solidFill>
              <a:srgbClr val="EEF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5B499F78-2C3E-37E9-4D19-6B5FB3A35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145" y="2076703"/>
              <a:ext cx="508000" cy="355600"/>
            </a:xfrm>
            <a:prstGeom prst="rect">
              <a:avLst/>
            </a:prstGeom>
          </p:spPr>
        </p:pic>
        <p:pic>
          <p:nvPicPr>
            <p:cNvPr id="30" name="Image 29" descr="Une image contenant symbole, cercl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94EA562C-6AA2-2E10-BD06-3111A15A1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395" y="2656238"/>
              <a:ext cx="317500" cy="31750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A829B03A-5BC8-12E5-01E8-ACD70B95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795" y="3350849"/>
              <a:ext cx="266700" cy="266700"/>
            </a:xfrm>
            <a:prstGeom prst="rect">
              <a:avLst/>
            </a:prstGeom>
          </p:spPr>
        </p:pic>
        <p:sp>
          <p:nvSpPr>
            <p:cNvPr id="33" name="Espace réservé du texte 27">
              <a:extLst>
                <a:ext uri="{FF2B5EF4-FFF2-40B4-BE49-F238E27FC236}">
                  <a16:creationId xmlns:a16="http://schemas.microsoft.com/office/drawing/2014/main" id="{7FB47006-1205-207C-21F2-D57F541F8DF2}"/>
                </a:ext>
              </a:extLst>
            </p:cNvPr>
            <p:cNvSpPr txBox="1">
              <a:spLocks/>
            </p:cNvSpPr>
            <p:nvPr/>
          </p:nvSpPr>
          <p:spPr>
            <a:xfrm>
              <a:off x="4720565" y="2048876"/>
              <a:ext cx="2403843" cy="355601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900" b="1" i="0" kern="1200">
                  <a:solidFill>
                    <a:srgbClr val="1C4852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fr-FR" sz="1200" dirty="0">
                  <a:solidFill>
                    <a:srgbClr val="3C3C3B"/>
                  </a:solidFill>
                  <a:effectLst/>
                  <a:latin typeface="Mont Bold"/>
                </a:rPr>
                <a:t>Branche :</a:t>
              </a:r>
              <a:r>
                <a:rPr lang="fr-FR" sz="1200" dirty="0">
                  <a:solidFill>
                    <a:srgbClr val="1B4851"/>
                  </a:solidFill>
                  <a:effectLst/>
                  <a:latin typeface="Mont Bold"/>
                </a:rPr>
                <a:t> </a:t>
              </a:r>
              <a:br>
                <a:rPr lang="fr-FR" sz="1200" b="1" dirty="0">
                  <a:effectLst/>
                  <a:latin typeface="Mont Bold" pitchFamily="2" charset="0"/>
                </a:rPr>
              </a:br>
              <a:r>
                <a:rPr lang="fr-FR" sz="1200" dirty="0">
                  <a:solidFill>
                    <a:srgbClr val="1B4851"/>
                  </a:solidFill>
                  <a:effectLst/>
                  <a:latin typeface="Mont SemiBold"/>
                </a:rPr>
                <a:t>Services de l’eau et d’assainissement </a:t>
              </a:r>
              <a:endParaRPr lang="fr-FR" sz="1200" dirty="0">
                <a:solidFill>
                  <a:srgbClr val="1B4851"/>
                </a:solidFill>
                <a:effectLst/>
              </a:endParaRPr>
            </a:p>
          </p:txBody>
        </p:sp>
        <p:sp>
          <p:nvSpPr>
            <p:cNvPr id="34" name="Espace réservé du texte 27">
              <a:extLst>
                <a:ext uri="{FF2B5EF4-FFF2-40B4-BE49-F238E27FC236}">
                  <a16:creationId xmlns:a16="http://schemas.microsoft.com/office/drawing/2014/main" id="{20B6AC95-A7B9-B136-9BAE-D632F2548429}"/>
                </a:ext>
              </a:extLst>
            </p:cNvPr>
            <p:cNvSpPr txBox="1">
              <a:spLocks/>
            </p:cNvSpPr>
            <p:nvPr/>
          </p:nvSpPr>
          <p:spPr>
            <a:xfrm>
              <a:off x="4720565" y="2798722"/>
              <a:ext cx="2235020" cy="355601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900" b="1" i="0" kern="1200">
                  <a:solidFill>
                    <a:srgbClr val="1C4852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3C3C3B"/>
                  </a:solidFill>
                  <a:effectLst/>
                  <a:latin typeface="Mont Bold"/>
                </a:rPr>
                <a:t>Famille professionnelle : </a:t>
              </a:r>
              <a:br>
                <a:rPr lang="fr-FR" sz="1200" dirty="0">
                  <a:effectLst/>
                </a:rPr>
              </a:br>
              <a:r>
                <a:rPr lang="fr-FR" sz="1200" dirty="0">
                  <a:solidFill>
                    <a:srgbClr val="1B4851"/>
                  </a:solidFill>
                  <a:latin typeface="Mont SemiBold"/>
                </a:rPr>
                <a:t>Interventions clients usagers</a:t>
              </a:r>
            </a:p>
          </p:txBody>
        </p:sp>
        <p:sp>
          <p:nvSpPr>
            <p:cNvPr id="36" name="Espace réservé du texte 27">
              <a:extLst>
                <a:ext uri="{FF2B5EF4-FFF2-40B4-BE49-F238E27FC236}">
                  <a16:creationId xmlns:a16="http://schemas.microsoft.com/office/drawing/2014/main" id="{15D4D13E-F4AA-CB92-F66E-B47CBA8F2041}"/>
                </a:ext>
              </a:extLst>
            </p:cNvPr>
            <p:cNvSpPr txBox="1">
              <a:spLocks/>
            </p:cNvSpPr>
            <p:nvPr/>
          </p:nvSpPr>
          <p:spPr>
            <a:xfrm>
              <a:off x="4720565" y="3363576"/>
              <a:ext cx="2235020" cy="594432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900" b="1" i="0" kern="1200">
                  <a:solidFill>
                    <a:srgbClr val="1C4852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3C3C3B"/>
                  </a:solidFill>
                  <a:effectLst/>
                  <a:latin typeface="Mont Bold" pitchFamily="2" charset="0"/>
                </a:rPr>
                <a:t>Autres appellations : </a:t>
              </a:r>
            </a:p>
            <a:p>
              <a:pPr marL="171450" indent="-171450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1B4851"/>
                  </a:solidFill>
                  <a:latin typeface="Mont SemiBold"/>
                </a:rPr>
                <a:t>Releveur(</a:t>
              </a:r>
              <a:r>
                <a:rPr lang="fr-FR" sz="1200" dirty="0" err="1">
                  <a:solidFill>
                    <a:srgbClr val="1B4851"/>
                  </a:solidFill>
                  <a:latin typeface="Mont SemiBold"/>
                </a:rPr>
                <a:t>euse</a:t>
              </a:r>
              <a:r>
                <a:rPr lang="fr-FR" sz="1200" dirty="0">
                  <a:solidFill>
                    <a:srgbClr val="1B4851"/>
                  </a:solidFill>
                  <a:latin typeface="Mont SemiBold"/>
                </a:rPr>
                <a:t>)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5247F493-C8E5-B553-1948-CAFD55D6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795" y="4099709"/>
              <a:ext cx="266700" cy="266700"/>
            </a:xfrm>
            <a:prstGeom prst="rect">
              <a:avLst/>
            </a:prstGeom>
          </p:spPr>
        </p:pic>
        <p:sp>
          <p:nvSpPr>
            <p:cNvPr id="38" name="Espace réservé du texte 27">
              <a:extLst>
                <a:ext uri="{FF2B5EF4-FFF2-40B4-BE49-F238E27FC236}">
                  <a16:creationId xmlns:a16="http://schemas.microsoft.com/office/drawing/2014/main" id="{32BE9388-EBFC-4C9C-5840-20C7A18CA4FC}"/>
                </a:ext>
              </a:extLst>
            </p:cNvPr>
            <p:cNvSpPr txBox="1">
              <a:spLocks/>
            </p:cNvSpPr>
            <p:nvPr/>
          </p:nvSpPr>
          <p:spPr>
            <a:xfrm>
              <a:off x="4683708" y="3985834"/>
              <a:ext cx="2440699" cy="494449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900" b="1" i="0" kern="1200">
                  <a:solidFill>
                    <a:srgbClr val="1C4852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/>
              <a:r>
                <a:rPr lang="fr-FR" sz="1200">
                  <a:solidFill>
                    <a:srgbClr val="3C3C3B"/>
                  </a:solidFill>
                  <a:effectLst/>
                  <a:latin typeface="Mont Bold"/>
                </a:rPr>
                <a:t>Correspondance ROME : </a:t>
              </a:r>
              <a:br>
                <a:rPr lang="fr-FR" sz="1200">
                  <a:effectLst/>
                </a:rPr>
              </a:br>
              <a:r>
                <a:rPr lang="fr-FR" sz="1200">
                  <a:effectLst/>
                </a:rPr>
                <a:t>K2301 – Distribution et assainissement d’eau</a:t>
              </a:r>
              <a:endParaRPr lang="fr-FR" sz="1200">
                <a:solidFill>
                  <a:srgbClr val="3C3C3B"/>
                </a:solidFill>
                <a:effectLst/>
                <a:latin typeface="Mont SemiBold"/>
              </a:endParaRPr>
            </a:p>
          </p:txBody>
        </p:sp>
      </p:grpSp>
      <p:pic>
        <p:nvPicPr>
          <p:cNvPr id="41" name="Espace réservé pour une image  40" descr="Une image contenant habits, personne, plein air, Col bleu&#10;&#10;Description générée automatiquement">
            <a:extLst>
              <a:ext uri="{FF2B5EF4-FFF2-40B4-BE49-F238E27FC236}">
                <a16:creationId xmlns:a16="http://schemas.microsoft.com/office/drawing/2014/main" id="{673C489C-C1F8-F515-D442-B9FFC81A2A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t="967" b="967"/>
          <a:stretch>
            <a:fillRect/>
          </a:stretch>
        </p:blipFill>
        <p:spPr/>
      </p:pic>
      <p:pic>
        <p:nvPicPr>
          <p:cNvPr id="46" name="Espace réservé pour une image  45" descr="Une image contenant habits, personne, ciel, plein air&#10;&#10;Description générée automatiquement">
            <a:extLst>
              <a:ext uri="{FF2B5EF4-FFF2-40B4-BE49-F238E27FC236}">
                <a16:creationId xmlns:a16="http://schemas.microsoft.com/office/drawing/2014/main" id="{BE1D158A-3F39-879E-C3D0-167ADDAA658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/>
          <a:srcRect l="6685" r="6685"/>
          <a:stretch>
            <a:fillRect/>
          </a:stretch>
        </p:blipFill>
        <p:spPr/>
      </p:pic>
      <p:pic>
        <p:nvPicPr>
          <p:cNvPr id="12" name="Espace réservé pour une image  11" descr="Une image contenant plein air, route, habits, roue&#10;&#10;Description générée automatiquement">
            <a:extLst>
              <a:ext uri="{FF2B5EF4-FFF2-40B4-BE49-F238E27FC236}">
                <a16:creationId xmlns:a16="http://schemas.microsoft.com/office/drawing/2014/main" id="{B9720CDB-D27E-3C7F-9A21-8FF50CF3F70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/>
          <a:srcRect t="1154" b="1154"/>
          <a:stretch>
            <a:fillRect/>
          </a:stretch>
        </p:blipFill>
        <p:spPr/>
      </p:pic>
      <p:pic>
        <p:nvPicPr>
          <p:cNvPr id="17" name="Espace réservé pour une image  16" descr="Une image contenant habits, personne, plein air, Col bleu&#10;&#10;Description générée automatiquement">
            <a:extLst>
              <a:ext uri="{FF2B5EF4-FFF2-40B4-BE49-F238E27FC236}">
                <a16:creationId xmlns:a16="http://schemas.microsoft.com/office/drawing/2014/main" id="{5B2E5694-09CD-C9E4-29D5-27CF9978245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/>
          <a:srcRect t="2392" b="2392"/>
          <a:stretch>
            <a:fillRect/>
          </a:stretch>
        </p:blipFill>
        <p:spPr/>
      </p:pic>
      <p:pic>
        <p:nvPicPr>
          <p:cNvPr id="14" name="Espace réservé pour une image  13" descr="Une image contenant habits, plein air, personne, casque&#10;&#10;Description générée automatiquement">
            <a:extLst>
              <a:ext uri="{FF2B5EF4-FFF2-40B4-BE49-F238E27FC236}">
                <a16:creationId xmlns:a16="http://schemas.microsoft.com/office/drawing/2014/main" id="{A8471DF4-E183-F5C1-E419-2EA355D57C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/>
          <a:srcRect t="4481" b="4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81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1">
            <a:extLst>
              <a:ext uri="{FF2B5EF4-FFF2-40B4-BE49-F238E27FC236}">
                <a16:creationId xmlns:a16="http://schemas.microsoft.com/office/drawing/2014/main" id="{75DC7297-1FFA-FF5A-F39A-365D9319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4653" y="9831907"/>
            <a:ext cx="1700927" cy="189133"/>
          </a:xfrm>
          <a:prstGeom prst="rect">
            <a:avLst/>
          </a:prstGeom>
        </p:spPr>
        <p:txBody>
          <a:bodyPr/>
          <a:lstStyle/>
          <a:p>
            <a:fld id="{2599F6DB-6A18-5640-963E-F058E2776B8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C1141654-E6FB-4770-EDDD-12370D594F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2497" y="679932"/>
            <a:ext cx="6290796" cy="243808"/>
          </a:xfrm>
        </p:spPr>
        <p:txBody>
          <a:bodyPr/>
          <a:lstStyle/>
          <a:p>
            <a:r>
              <a:rPr lang="fr-FR"/>
              <a:t>Compétences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C80FE4E-23F2-F369-CF34-7A55243B7DC2}"/>
              </a:ext>
            </a:extLst>
          </p:cNvPr>
          <p:cNvSpPr txBox="1"/>
          <p:nvPr/>
        </p:nvSpPr>
        <p:spPr>
          <a:xfrm>
            <a:off x="3307417" y="9926474"/>
            <a:ext cx="944841" cy="221018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 i="0" kern="120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rPr>
              <a:t>Agent de relève</a:t>
            </a:r>
          </a:p>
          <a:p>
            <a:pPr algn="ctr"/>
            <a:endParaRPr lang="fr-FR" sz="600" b="1" i="0">
              <a:solidFill>
                <a:srgbClr val="00A79B"/>
              </a:solidFill>
              <a:effectLst/>
              <a:latin typeface="Mont SemiBold" pitchFamily="2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1DCDD17-F66E-56B0-4B40-0BBB66BD96E8}"/>
              </a:ext>
            </a:extLst>
          </p:cNvPr>
          <p:cNvGrpSpPr/>
          <p:nvPr/>
        </p:nvGrpSpPr>
        <p:grpSpPr>
          <a:xfrm>
            <a:off x="680275" y="5305396"/>
            <a:ext cx="6280352" cy="1380371"/>
            <a:chOff x="662941" y="5232553"/>
            <a:chExt cx="6280352" cy="115315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B4E504-25D5-4A48-9C66-1F10019A5C9D}"/>
                </a:ext>
              </a:extLst>
            </p:cNvPr>
            <p:cNvSpPr/>
            <p:nvPr/>
          </p:nvSpPr>
          <p:spPr>
            <a:xfrm>
              <a:off x="662941" y="5232553"/>
              <a:ext cx="6280352" cy="368979"/>
            </a:xfrm>
            <a:prstGeom prst="rect">
              <a:avLst/>
            </a:prstGeom>
            <a:solidFill>
              <a:srgbClr val="EFE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0" bIns="45720" rtlCol="0" anchor="ctr"/>
            <a:lstStyle/>
            <a:p>
              <a:r>
                <a:rPr lang="fr-FR" sz="1200" b="1">
                  <a:solidFill>
                    <a:srgbClr val="563089"/>
                  </a:solidFill>
                  <a:latin typeface="Mont Bold" panose="00000900000000000000"/>
                </a:rPr>
                <a:t>Collecter des données, des informations</a:t>
              </a:r>
            </a:p>
            <a:p>
              <a:r>
                <a:rPr lang="fr-FR" sz="800" b="1" i="1">
                  <a:solidFill>
                    <a:schemeClr val="tx1"/>
                  </a:solidFill>
                  <a:latin typeface="Mont SemiBold Italic"/>
                </a:rPr>
                <a:t>(Correspondance ROME :  Collecter et analyser des données, des informations)</a:t>
              </a:r>
            </a:p>
          </p:txBody>
        </p:sp>
        <p:sp>
          <p:nvSpPr>
            <p:cNvPr id="26" name="Espace réservé du texte 5">
              <a:extLst>
                <a:ext uri="{FF2B5EF4-FFF2-40B4-BE49-F238E27FC236}">
                  <a16:creationId xmlns:a16="http://schemas.microsoft.com/office/drawing/2014/main" id="{69A76D7A-FF44-A3CA-9B09-F12C17897F22}"/>
                </a:ext>
              </a:extLst>
            </p:cNvPr>
            <p:cNvSpPr txBox="1">
              <a:spLocks/>
            </p:cNvSpPr>
            <p:nvPr/>
          </p:nvSpPr>
          <p:spPr>
            <a:xfrm>
              <a:off x="690813" y="5629369"/>
              <a:ext cx="6252480" cy="583217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800" b="1" i="0" kern="1200">
                  <a:solidFill>
                    <a:schemeClr val="accent1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/>
                </a:rPr>
                <a:t>Utiliser les outils de suivi des interventions (terminaux mobiles, carnets de relevés, etc.), dans le respect des procédures internes et de la réglementation sur la protection des données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 panose="00000700000000000000" pitchFamily="50" charset="0"/>
                </a:rPr>
                <a:t>Documenter avec précision l'emplacement et l'accessibilité des compteurs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 panose="00000700000000000000" pitchFamily="50" charset="0"/>
                </a:rPr>
                <a:t>Analyser la consommation client dans le cas d’une variation significative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C62266D-6E33-862E-2FF0-BF5254DB3343}"/>
                </a:ext>
              </a:extLst>
            </p:cNvPr>
            <p:cNvCxnSpPr>
              <a:cxnSpLocks/>
            </p:cNvCxnSpPr>
            <p:nvPr/>
          </p:nvCxnSpPr>
          <p:spPr>
            <a:xfrm>
              <a:off x="716102" y="6385705"/>
              <a:ext cx="6203720" cy="0"/>
            </a:xfrm>
            <a:prstGeom prst="line">
              <a:avLst/>
            </a:prstGeom>
            <a:ln w="6350">
              <a:solidFill>
                <a:srgbClr val="563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CBDB1AA-B553-82E1-6B80-2A992291241C}"/>
              </a:ext>
            </a:extLst>
          </p:cNvPr>
          <p:cNvGrpSpPr/>
          <p:nvPr/>
        </p:nvGrpSpPr>
        <p:grpSpPr>
          <a:xfrm>
            <a:off x="669640" y="7032191"/>
            <a:ext cx="6318668" cy="1346764"/>
            <a:chOff x="680178" y="6909110"/>
            <a:chExt cx="6318668" cy="13467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966188-9360-298E-1D87-5CCC298F2E99}"/>
                </a:ext>
              </a:extLst>
            </p:cNvPr>
            <p:cNvSpPr/>
            <p:nvPr/>
          </p:nvSpPr>
          <p:spPr>
            <a:xfrm>
              <a:off x="718494" y="6909110"/>
              <a:ext cx="6280352" cy="368979"/>
            </a:xfrm>
            <a:prstGeom prst="rect">
              <a:avLst/>
            </a:prstGeom>
            <a:solidFill>
              <a:srgbClr val="EFE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fr-FR" sz="1200" b="1">
                  <a:solidFill>
                    <a:srgbClr val="563089"/>
                  </a:solidFill>
                  <a:latin typeface="Mont Bold" panose="00000900000000000000"/>
                </a:rPr>
                <a:t>Analyser, prévenir les risques</a:t>
              </a:r>
            </a:p>
            <a:p>
              <a:r>
                <a:rPr lang="fr-FR" sz="800" b="1" i="1">
                  <a:solidFill>
                    <a:schemeClr val="tx1"/>
                  </a:solidFill>
                  <a:latin typeface="Mont SemiBold Italic"/>
                </a:rPr>
                <a:t>(Correspondance ROME :  Piloter la gestion des risques)</a:t>
              </a:r>
            </a:p>
          </p:txBody>
        </p:sp>
        <p:sp>
          <p:nvSpPr>
            <p:cNvPr id="29" name="Espace réservé du texte 5">
              <a:extLst>
                <a:ext uri="{FF2B5EF4-FFF2-40B4-BE49-F238E27FC236}">
                  <a16:creationId xmlns:a16="http://schemas.microsoft.com/office/drawing/2014/main" id="{D6865071-ACF2-A960-E9F3-1EE758DF5E23}"/>
                </a:ext>
              </a:extLst>
            </p:cNvPr>
            <p:cNvSpPr txBox="1">
              <a:spLocks/>
            </p:cNvSpPr>
            <p:nvPr/>
          </p:nvSpPr>
          <p:spPr>
            <a:xfrm>
              <a:off x="718494" y="7288036"/>
              <a:ext cx="6252671" cy="663037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800" b="1" i="0" kern="1200">
                  <a:solidFill>
                    <a:schemeClr val="accent1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 panose="00000700000000000000" pitchFamily="50" charset="0"/>
                </a:rPr>
                <a:t>Anticiper des dangers, problèmes ou besoins matériels et techniques notamment pour l’accès et la relève des compteurs dangereux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 panose="00000700000000000000" pitchFamily="50" charset="0"/>
                </a:rPr>
                <a:t>Identifier les compteurs dangereux (présence de plaques lourdes, compteurs en zone à risque…) ; les consigner dans les systèmes d’information internes de l’entreprise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995D6539-ABEA-273E-DC60-88F352776342}"/>
                </a:ext>
              </a:extLst>
            </p:cNvPr>
            <p:cNvCxnSpPr>
              <a:cxnSpLocks/>
            </p:cNvCxnSpPr>
            <p:nvPr/>
          </p:nvCxnSpPr>
          <p:spPr>
            <a:xfrm>
              <a:off x="680178" y="8255874"/>
              <a:ext cx="6203720" cy="0"/>
            </a:xfrm>
            <a:prstGeom prst="line">
              <a:avLst/>
            </a:prstGeom>
            <a:ln w="6350">
              <a:solidFill>
                <a:srgbClr val="563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1719CEE-3915-F586-F084-1F700A0B6C35}"/>
              </a:ext>
            </a:extLst>
          </p:cNvPr>
          <p:cNvGrpSpPr/>
          <p:nvPr/>
        </p:nvGrpSpPr>
        <p:grpSpPr>
          <a:xfrm>
            <a:off x="639661" y="1348624"/>
            <a:ext cx="6280352" cy="1305314"/>
            <a:chOff x="639661" y="1105417"/>
            <a:chExt cx="6280352" cy="13053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B7DDB6-63C5-9176-7739-21E95EE3105E}"/>
                </a:ext>
              </a:extLst>
            </p:cNvPr>
            <p:cNvSpPr/>
            <p:nvPr/>
          </p:nvSpPr>
          <p:spPr>
            <a:xfrm>
              <a:off x="639661" y="1105417"/>
              <a:ext cx="6280352" cy="368979"/>
            </a:xfrm>
            <a:prstGeom prst="rect">
              <a:avLst/>
            </a:prstGeom>
            <a:solidFill>
              <a:srgbClr val="EFE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fr-FR" sz="1200" b="1" dirty="0">
                  <a:solidFill>
                    <a:srgbClr val="563089"/>
                  </a:solidFill>
                  <a:latin typeface="Mont Bold" panose="00000900000000000000"/>
                </a:rPr>
                <a:t>Réaliser des interventions techniques chez les usagers</a:t>
              </a:r>
            </a:p>
            <a:p>
              <a:r>
                <a:rPr lang="fr-FR" sz="800" b="1" i="1" dirty="0">
                  <a:solidFill>
                    <a:schemeClr val="tx1"/>
                  </a:solidFill>
                  <a:latin typeface="Mont SemiBold Italic"/>
                </a:rPr>
                <a:t>(Correspondance ROME :  Mettre en œuvre des modes opératoires techniques)</a:t>
              </a:r>
            </a:p>
          </p:txBody>
        </p:sp>
        <p:sp>
          <p:nvSpPr>
            <p:cNvPr id="3" name="Espace réservé du texte 5">
              <a:extLst>
                <a:ext uri="{FF2B5EF4-FFF2-40B4-BE49-F238E27FC236}">
                  <a16:creationId xmlns:a16="http://schemas.microsoft.com/office/drawing/2014/main" id="{9764B3C9-886A-7B31-091A-FD185636595E}"/>
                </a:ext>
              </a:extLst>
            </p:cNvPr>
            <p:cNvSpPr txBox="1">
              <a:spLocks/>
            </p:cNvSpPr>
            <p:nvPr/>
          </p:nvSpPr>
          <p:spPr>
            <a:xfrm>
              <a:off x="694531" y="1500518"/>
              <a:ext cx="6202203" cy="910213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800" b="1" i="0" kern="1200">
                  <a:solidFill>
                    <a:schemeClr val="accent1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/>
                </a:rPr>
                <a:t>Préparer et réaliser des tournées de relevés d'index de compteurs chez les usagers pour assurer une facturation précise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 panose="00000700000000000000" pitchFamily="50" charset="0"/>
                </a:rPr>
                <a:t>Vérifier le fonctionnement des compteurs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/>
                </a:rPr>
                <a:t>Détecter et faire remonter les anomalies sur les installations présentes chez les usagers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/>
                <a:t>Ouvrir ou fermer les compteurs et les arrivées en cas d'emménagement, déménagement</a:t>
              </a:r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87570671-F3DC-ABD6-9021-8A817E2111A5}"/>
                </a:ext>
              </a:extLst>
            </p:cNvPr>
            <p:cNvCxnSpPr>
              <a:cxnSpLocks/>
            </p:cNvCxnSpPr>
            <p:nvPr/>
          </p:nvCxnSpPr>
          <p:spPr>
            <a:xfrm>
              <a:off x="693014" y="2338161"/>
              <a:ext cx="6203720" cy="0"/>
            </a:xfrm>
            <a:prstGeom prst="line">
              <a:avLst/>
            </a:prstGeom>
            <a:ln w="6350">
              <a:solidFill>
                <a:srgbClr val="563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92CDF36-1446-B104-B2D6-DAE0033B295A}"/>
              </a:ext>
            </a:extLst>
          </p:cNvPr>
          <p:cNvGrpSpPr/>
          <p:nvPr/>
        </p:nvGrpSpPr>
        <p:grpSpPr>
          <a:xfrm>
            <a:off x="669640" y="3249868"/>
            <a:ext cx="6318668" cy="1933470"/>
            <a:chOff x="652497" y="3107979"/>
            <a:chExt cx="6318668" cy="19334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1A00B0-93DA-4EC8-130B-683771BB322B}"/>
                </a:ext>
              </a:extLst>
            </p:cNvPr>
            <p:cNvSpPr/>
            <p:nvPr/>
          </p:nvSpPr>
          <p:spPr>
            <a:xfrm>
              <a:off x="652497" y="3107979"/>
              <a:ext cx="6280352" cy="368979"/>
            </a:xfrm>
            <a:prstGeom prst="rect">
              <a:avLst/>
            </a:prstGeom>
            <a:solidFill>
              <a:srgbClr val="EFE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fr-FR" sz="1200" b="1" dirty="0">
                  <a:solidFill>
                    <a:srgbClr val="563089"/>
                  </a:solidFill>
                  <a:latin typeface="Mont Bold" panose="00000900000000000000"/>
                </a:rPr>
                <a:t>Communiquer avec l'usager</a:t>
              </a:r>
              <a:endParaRPr lang="fr-FR" sz="1200" b="1">
                <a:solidFill>
                  <a:srgbClr val="563089"/>
                </a:solidFill>
                <a:latin typeface="Mont Bold" panose="00000900000000000000"/>
              </a:endParaRPr>
            </a:p>
            <a:p>
              <a:r>
                <a:rPr lang="fr-FR" sz="800" b="1" i="1">
                  <a:solidFill>
                    <a:schemeClr val="tx1"/>
                  </a:solidFill>
                  <a:latin typeface="Mont SemiBold Italic"/>
                </a:rPr>
                <a:t>(Correspondance ROME :  Identifier, traiter une demande client)</a:t>
              </a:r>
            </a:p>
          </p:txBody>
        </p:sp>
        <p:sp>
          <p:nvSpPr>
            <p:cNvPr id="6" name="Espace réservé du texte 5">
              <a:extLst>
                <a:ext uri="{FF2B5EF4-FFF2-40B4-BE49-F238E27FC236}">
                  <a16:creationId xmlns:a16="http://schemas.microsoft.com/office/drawing/2014/main" id="{1717D1CA-835C-F88E-BAC9-1FF2E33C924A}"/>
                </a:ext>
              </a:extLst>
            </p:cNvPr>
            <p:cNvSpPr txBox="1">
              <a:spLocks/>
            </p:cNvSpPr>
            <p:nvPr/>
          </p:nvSpPr>
          <p:spPr>
            <a:xfrm>
              <a:off x="690813" y="3526005"/>
              <a:ext cx="6229200" cy="945519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800" b="1" i="0" kern="1200">
                  <a:solidFill>
                    <a:schemeClr val="accent1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 panose="00000700000000000000" pitchFamily="50" charset="0"/>
                </a:rPr>
                <a:t>Etablir, suivre, mettre à jour les dossiers des usagers (enregistrer les relevés de compteurs, les informations de suivi des interventions, consulter ou modifier les plannings d’intervention….)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 panose="00000700000000000000" pitchFamily="50" charset="0"/>
                </a:rPr>
                <a:t>Communiquer avec les usagers de manière compréhensible et inclusive afin d’en garantir l’accès (expliquer des anomalies et leurs procédures de résolution, sensibiliser à la maîtrise des consommations d'eau)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/>
                </a:rPr>
                <a:t>Faire preuve d'empathie et de courtoisie avec les usagers, et s'adapter au profil de la personne.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000" b="0" dirty="0">
                  <a:solidFill>
                    <a:srgbClr val="1B4851"/>
                  </a:solidFill>
                  <a:latin typeface="Mont" panose="00000700000000000000" pitchFamily="50" charset="0"/>
                </a:rPr>
                <a:t>Prévenir les risques d'escalade de conflits en utilisant des techniques d'écoute et de gestuelle appropriées et en ayant recours aux techniques de communication non violente (CNV) </a:t>
              </a: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endParaRPr lang="fr-FR" sz="1000" b="0" dirty="0">
                <a:solidFill>
                  <a:srgbClr val="1B4851"/>
                </a:solidFill>
                <a:latin typeface="Mont" panose="00000700000000000000" pitchFamily="50" charset="0"/>
              </a:endParaRPr>
            </a:p>
            <a:p>
              <a:pPr marL="171450" indent="-171450" algn="just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endParaRPr lang="fr-FR" sz="1000" b="0" dirty="0">
                <a:solidFill>
                  <a:srgbClr val="1B4851"/>
                </a:solidFill>
                <a:latin typeface="Mont" panose="00000700000000000000" pitchFamily="50" charset="0"/>
              </a:endParaRP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64E770-05E5-A83C-C935-D42DCB0233F1}"/>
                </a:ext>
              </a:extLst>
            </p:cNvPr>
            <p:cNvCxnSpPr>
              <a:cxnSpLocks/>
            </p:cNvCxnSpPr>
            <p:nvPr/>
          </p:nvCxnSpPr>
          <p:spPr>
            <a:xfrm>
              <a:off x="767445" y="5041449"/>
              <a:ext cx="6203720" cy="0"/>
            </a:xfrm>
            <a:prstGeom prst="line">
              <a:avLst/>
            </a:prstGeom>
            <a:ln w="6350">
              <a:solidFill>
                <a:srgbClr val="563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997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D8D6D2-87BF-A144-F881-A5499DB1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6DB-6A18-5640-963E-F058E2776B8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B8494C-67C0-0295-4C31-7BAA182750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6927" y="821862"/>
            <a:ext cx="6290796" cy="243808"/>
          </a:xfrm>
        </p:spPr>
        <p:txBody>
          <a:bodyPr/>
          <a:lstStyle/>
          <a:p>
            <a:r>
              <a:rPr lang="fr-FR"/>
              <a:t>Conditions d’exercice du métier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6DD7F7-A849-F279-E668-EDA016DC67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6927" y="1175374"/>
            <a:ext cx="6290796" cy="1358129"/>
          </a:xfrm>
        </p:spPr>
        <p:txBody>
          <a:bodyPr/>
          <a:lstStyle/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/>
              </a:rPr>
              <a:t>Travail en extérieur, exposé aux intempéries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/>
              </a:rPr>
              <a:t>Déplacements fréquents sur un secteur géographique défini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/>
              </a:rPr>
              <a:t>Horaires réguliers, mais possibilité de travail le samedi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/>
              </a:rPr>
              <a:t>Port d'équipements de protection individuelle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/>
              </a:rPr>
              <a:t>Utilisation d'outils de relève électronique et de géolocalisation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effectLst/>
                <a:latin typeface="Mont"/>
              </a:rPr>
              <a:t>Utilisation d’outils informatiques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/>
              </a:rPr>
              <a:t>Travail au contact de l’usager du service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5AD96F-21B2-1BBC-2363-25E0979028D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7588" y="3206722"/>
            <a:ext cx="6290796" cy="654202"/>
          </a:xfrm>
        </p:spPr>
        <p:txBody>
          <a:bodyPr/>
          <a:lstStyle/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Sans diplôme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CAP Monteur en installations sanitaires</a:t>
            </a:r>
            <a:endParaRPr lang="fr-FR" sz="1100" b="0" dirty="0">
              <a:solidFill>
                <a:srgbClr val="1B4851"/>
              </a:solidFill>
              <a:latin typeface="Mont SemiBold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D5FE86C-81A0-097C-6975-BCF27C612A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77853" y="2854103"/>
            <a:ext cx="6290796" cy="243808"/>
          </a:xfrm>
        </p:spPr>
        <p:txBody>
          <a:bodyPr/>
          <a:lstStyle/>
          <a:p>
            <a:r>
              <a:rPr lang="fr-FR"/>
              <a:t>Voies d’accès au métier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E510ADAD-505F-39CB-2B14-3F10CE78C95F}"/>
              </a:ext>
            </a:extLst>
          </p:cNvPr>
          <p:cNvSpPr txBox="1">
            <a:spLocks/>
          </p:cNvSpPr>
          <p:nvPr/>
        </p:nvSpPr>
        <p:spPr>
          <a:xfrm>
            <a:off x="678706" y="4436218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2"/>
                </a:solidFill>
                <a:latin typeface="Mont 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A89B"/>
                </a:solidFill>
                <a:latin typeface="Mont Bold"/>
              </a:rPr>
              <a:t>Possibilités d'évolutions professionnelles au sein de la branche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668448D-19CB-2E31-5407-6854C8D4C2AD}"/>
              </a:ext>
            </a:extLst>
          </p:cNvPr>
          <p:cNvSpPr txBox="1"/>
          <p:nvPr/>
        </p:nvSpPr>
        <p:spPr>
          <a:xfrm>
            <a:off x="3250671" y="9966247"/>
            <a:ext cx="944841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>
                <a:solidFill>
                  <a:srgbClr val="00A79B"/>
                </a:solidFill>
                <a:latin typeface="Mont SemiBold" pitchFamily="2" charset="0"/>
              </a:rPr>
              <a:t>Agent de relève</a:t>
            </a:r>
            <a:endParaRPr lang="fr-FR" sz="600" b="1" i="0">
              <a:solidFill>
                <a:srgbClr val="00A79B"/>
              </a:solidFill>
              <a:effectLst/>
              <a:latin typeface="Mont SemiBold" pitchFamily="2" charset="0"/>
            </a:endParaRP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B73D3ECA-078C-8FD8-0D04-1DC99C2D543C}"/>
              </a:ext>
            </a:extLst>
          </p:cNvPr>
          <p:cNvSpPr txBox="1">
            <a:spLocks/>
          </p:cNvSpPr>
          <p:nvPr/>
        </p:nvSpPr>
        <p:spPr>
          <a:xfrm>
            <a:off x="2883504" y="4924938"/>
            <a:ext cx="1838963" cy="318305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 i="0" kern="1200">
                <a:solidFill>
                  <a:srgbClr val="1C4852"/>
                </a:solidFill>
                <a:latin typeface="Mont Semi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Agent(e) de réseau eau potable</a:t>
            </a:r>
            <a:endParaRPr lang="fr-FR" sz="400" b="0" dirty="0">
              <a:solidFill>
                <a:srgbClr val="1B4851"/>
              </a:solidFill>
              <a:latin typeface="Mont" panose="00000700000000000000" pitchFamily="50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Agent(e) de maintenance des réseaux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Chargé(e) de relation clientèle, chargé(e) de gestion clientèle</a:t>
            </a:r>
            <a:endParaRPr lang="fr-FR" sz="1400" b="0" dirty="0">
              <a:solidFill>
                <a:srgbClr val="1B4851"/>
              </a:solidFill>
              <a:latin typeface="Mont" panose="00000700000000000000" pitchFamily="50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300" b="0" dirty="0">
              <a:solidFill>
                <a:srgbClr val="1B4851"/>
              </a:solidFill>
              <a:latin typeface="Mont" panose="00000700000000000000" pitchFamily="50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Spécialisation possible dans l’installation de dispositifs de télérelève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Spécialisation possible dans l'installation de compteurs</a:t>
            </a:r>
          </a:p>
          <a:p>
            <a:pPr>
              <a:lnSpc>
                <a:spcPct val="100000"/>
              </a:lnSpc>
            </a:pPr>
            <a:endParaRPr lang="fr-FR" sz="1000" b="0" dirty="0">
              <a:solidFill>
                <a:srgbClr val="1B4851"/>
              </a:solidFill>
              <a:latin typeface="Mont" panose="00000700000000000000" pitchFamily="50" charset="0"/>
            </a:endParaRPr>
          </a:p>
        </p:txBody>
      </p:sp>
      <p:pic>
        <p:nvPicPr>
          <p:cNvPr id="39" name="Graphique 38" descr="Ascenseur montant avec un remplissage uni">
            <a:extLst>
              <a:ext uri="{FF2B5EF4-FFF2-40B4-BE49-F238E27FC236}">
                <a16:creationId xmlns:a16="http://schemas.microsoft.com/office/drawing/2014/main" id="{D8117ED3-88FD-2AE9-0C32-F87AB9E7D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600" y="4886344"/>
            <a:ext cx="1751269" cy="17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8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AD2B5B-0CC0-D4CF-3C24-C03A0F00BF97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08956" y="431430"/>
            <a:ext cx="4685559" cy="253813"/>
          </a:xfrm>
        </p:spPr>
        <p:txBody>
          <a:bodyPr wrap="square">
            <a:spAutoFit/>
          </a:bodyPr>
          <a:lstStyle/>
          <a:p>
            <a:pPr algn="l"/>
            <a:r>
              <a:rPr lang="fr-FR"/>
              <a:t>EVOLUTIONS PROSPECTIVES</a:t>
            </a:r>
            <a:endParaRPr lang="fr-FR">
              <a:effectLst/>
              <a:latin typeface="Mont Bold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9740E-E6D8-704E-6BAB-F69FA8FD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5150" y="9932223"/>
            <a:ext cx="264740" cy="1891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9F6DB-6A18-5640-963E-F058E2776B88}" type="slidenum">
              <a:rPr kumimoji="0" lang="fr-FR" sz="1050" b="1" i="0" u="none" strike="noStrike" kern="1200" cap="none" spc="0" normalizeH="0" baseline="0" noProof="0" smtClean="0">
                <a:ln>
                  <a:noFill/>
                </a:ln>
                <a:solidFill>
                  <a:srgbClr val="563089"/>
                </a:solidFill>
                <a:effectLst/>
                <a:uLnTx/>
                <a:uFillTx/>
                <a:latin typeface="Mont Bold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srgbClr val="563089"/>
              </a:solidFill>
              <a:effectLst/>
              <a:uLnTx/>
              <a:uFillTx/>
              <a:latin typeface="Mont Bold" pitchFamily="2" charset="0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3CE3DE-9E0B-A954-82E2-11C6695966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3619" y="5609135"/>
            <a:ext cx="3044389" cy="11456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000" dirty="0">
                <a:latin typeface="Mont Bold" panose="00000900000000000000" pitchFamily="50" charset="0"/>
              </a:rPr>
              <a:t>REGLEMENTAIRES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dirty="0"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latin typeface="Mont Bold" panose="00000900000000000000" pitchFamily="50" charset="0"/>
              </a:rPr>
              <a:t> Évolution de la réglementation sur la protection des données personnelles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C145CD1-0CBE-A068-EBC4-262D56BC1F9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982593" y="5609135"/>
            <a:ext cx="3155040" cy="9748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000" dirty="0">
                <a:solidFill>
                  <a:schemeClr val="accent2"/>
                </a:solidFill>
                <a:latin typeface="Mont Bold" panose="00000900000000000000" pitchFamily="50" charset="0"/>
              </a:rPr>
              <a:t>DONNEURS D’ORDRE</a:t>
            </a:r>
          </a:p>
          <a:p>
            <a:pPr>
              <a:spcBef>
                <a:spcPts val="0"/>
              </a:spcBef>
            </a:pPr>
            <a:endParaRPr lang="fr-FR" sz="11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Demande accrue de données précises et fréquentes sur la consommation d’eau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Exigence de réactivité dans la détection et le signalement des anomalies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3A02EA9-062D-E485-404B-4A9CD1D9AD6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70812" y="8048721"/>
            <a:ext cx="3150001" cy="152887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000" dirty="0">
                <a:solidFill>
                  <a:schemeClr val="accent2"/>
                </a:solidFill>
                <a:latin typeface="Mont Bold" panose="00000900000000000000" pitchFamily="50" charset="0"/>
              </a:rPr>
              <a:t>TECHNOLOGIQUES </a:t>
            </a:r>
          </a:p>
          <a:p>
            <a:pPr>
              <a:spcBef>
                <a:spcPts val="0"/>
              </a:spcBef>
            </a:pPr>
            <a:endParaRPr lang="fr-FR" sz="105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Généralisation de la prise d'index à distance (télérelève) grâce aux nouveaux compteurs connectés mis en place</a:t>
            </a:r>
          </a:p>
          <a:p>
            <a:pPr>
              <a:spcBef>
                <a:spcPts val="0"/>
              </a:spcBef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FB439-C2C2-7E43-12D5-759F181AD1C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938863" y="8026600"/>
            <a:ext cx="3150000" cy="138942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fr-FR" sz="1000" dirty="0">
                <a:solidFill>
                  <a:schemeClr val="accent2"/>
                </a:solidFill>
                <a:latin typeface="Mont Bold" panose="00000900000000000000" pitchFamily="50" charset="0"/>
              </a:rPr>
              <a:t>SOCIÉTALES </a:t>
            </a:r>
          </a:p>
          <a:p>
            <a:pPr>
              <a:spcBef>
                <a:spcPts val="0"/>
              </a:spcBef>
            </a:pPr>
            <a:endParaRPr lang="fr-FR" sz="105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Sensibilité croissante des usagers à leur consommation d'eau et aux économies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Attentes en matière de conseil et d'information sur la gestion de l'eau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2BFC826-D422-80CF-B085-4B062C262A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9077" y="4352055"/>
            <a:ext cx="6689654" cy="3502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A79B"/>
                </a:solidFill>
                <a:effectLst/>
                <a:latin typeface="Mont Bold" panose="00000900000000000000" pitchFamily="50" charset="0"/>
              </a:rPr>
              <a:t>4 grands enjeux </a:t>
            </a:r>
            <a:r>
              <a:rPr lang="fr-FR" sz="1800" b="1" dirty="0">
                <a:solidFill>
                  <a:srgbClr val="00A79B"/>
                </a:solidFill>
                <a:latin typeface="Mont Bold" panose="00000900000000000000" pitchFamily="50" charset="0"/>
              </a:rPr>
              <a:t>majeurs</a:t>
            </a:r>
            <a:endParaRPr lang="fr-FR" sz="1800" b="1" dirty="0">
              <a:solidFill>
                <a:srgbClr val="00A79B"/>
              </a:solidFill>
              <a:effectLst/>
              <a:latin typeface="Mont Bold" panose="00000900000000000000" pitchFamily="50" charset="0"/>
            </a:endParaRPr>
          </a:p>
        </p:txBody>
      </p:sp>
      <p:pic>
        <p:nvPicPr>
          <p:cNvPr id="152" name="Image 151" descr="Une image contenant cercle, Graphique, art, conception&#10;&#10;Description générée automatiquement">
            <a:extLst>
              <a:ext uri="{FF2B5EF4-FFF2-40B4-BE49-F238E27FC236}">
                <a16:creationId xmlns:a16="http://schemas.microsoft.com/office/drawing/2014/main" id="{583C3898-C5AB-9D80-034C-386B2E7A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67" y="7309736"/>
            <a:ext cx="482920" cy="482920"/>
          </a:xfrm>
          <a:prstGeom prst="rect">
            <a:avLst/>
          </a:prstGeom>
        </p:spPr>
      </p:pic>
      <p:sp>
        <p:nvSpPr>
          <p:cNvPr id="177" name="Espace réservé du texte 12">
            <a:extLst>
              <a:ext uri="{FF2B5EF4-FFF2-40B4-BE49-F238E27FC236}">
                <a16:creationId xmlns:a16="http://schemas.microsoft.com/office/drawing/2014/main" id="{1D5AA0A5-61B2-DEFD-CA55-03B0FEB38195}"/>
              </a:ext>
            </a:extLst>
          </p:cNvPr>
          <p:cNvSpPr txBox="1">
            <a:spLocks/>
          </p:cNvSpPr>
          <p:nvPr/>
        </p:nvSpPr>
        <p:spPr>
          <a:xfrm>
            <a:off x="379077" y="878479"/>
            <a:ext cx="6689654" cy="350267"/>
          </a:xfrm>
          <a:prstGeom prst="rect">
            <a:avLst/>
          </a:prstGeom>
        </p:spPr>
        <p:txBody>
          <a:bodyPr/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00A79B"/>
                </a:solidFill>
                <a:latin typeface="Mont Bold" panose="00000900000000000000" pitchFamily="50" charset="0"/>
              </a:rPr>
              <a:t>Chiffres clés</a:t>
            </a:r>
            <a:endParaRPr lang="fr-FR" sz="1800" dirty="0">
              <a:solidFill>
                <a:srgbClr val="00A79B"/>
              </a:solidFill>
              <a:latin typeface="Mont Bold" panose="00000900000000000000" pitchFamily="50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80656AD-EEB1-FAB6-154B-3E424374D960}"/>
              </a:ext>
            </a:extLst>
          </p:cNvPr>
          <p:cNvSpPr txBox="1"/>
          <p:nvPr/>
        </p:nvSpPr>
        <p:spPr>
          <a:xfrm>
            <a:off x="1260058" y="3201852"/>
            <a:ext cx="568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solidFill>
                  <a:schemeClr val="accent5">
                    <a:lumMod val="75000"/>
                  </a:schemeClr>
                </a:solidFill>
                <a:latin typeface="Mont Bold" panose="00000900000000000000" pitchFamily="50" charset="0"/>
              </a:rPr>
              <a:t>Métier sensible : </a:t>
            </a: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Mont Bold" panose="00000900000000000000" pitchFamily="50" charset="0"/>
              </a:rPr>
              <a:t>Avec la généralisation des compteurs intelligents permettant la relève à distance, le métier voit ses effectifs décliner. Néanmoins, le métier trouve d’autres débouchés dans la branche : dans la télérelève, les métiers des usines et réseaux, l’installation d’équipements (compteurs), la maintenance et la relation clients. </a:t>
            </a:r>
            <a:endParaRPr lang="fr-FR" sz="100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Mont Bold" panose="00000900000000000000" pitchFamily="50" charset="0"/>
              <a:cs typeface="Segoe UI Light" panose="020B0502040204020203" pitchFamily="34" charset="0"/>
            </a:endParaRPr>
          </a:p>
        </p:txBody>
      </p:sp>
      <p:pic>
        <p:nvPicPr>
          <p:cNvPr id="52" name="Image 51" descr="Une image contenant Graphique, cercle, noir et blanc, conception&#10;&#10;Description générée automatiquement">
            <a:extLst>
              <a:ext uri="{FF2B5EF4-FFF2-40B4-BE49-F238E27FC236}">
                <a16:creationId xmlns:a16="http://schemas.microsoft.com/office/drawing/2014/main" id="{01E88714-B3D9-B2F7-09FF-214D1FE6F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594" y="7290354"/>
            <a:ext cx="455017" cy="453928"/>
          </a:xfrm>
          <a:prstGeom prst="rect">
            <a:avLst/>
          </a:prstGeom>
        </p:spPr>
      </p:pic>
      <p:pic>
        <p:nvPicPr>
          <p:cNvPr id="54" name="Image 53" descr="Une image contenant logo, symbole, Graphique, conception&#10;&#10;Description générée automatiquement">
            <a:extLst>
              <a:ext uri="{FF2B5EF4-FFF2-40B4-BE49-F238E27FC236}">
                <a16:creationId xmlns:a16="http://schemas.microsoft.com/office/drawing/2014/main" id="{D0D35B4B-1113-3429-AC88-211673BA2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680" y="4952667"/>
            <a:ext cx="405756" cy="404785"/>
          </a:xfrm>
          <a:prstGeom prst="rect">
            <a:avLst/>
          </a:prstGeom>
        </p:spPr>
      </p:pic>
      <p:pic>
        <p:nvPicPr>
          <p:cNvPr id="56" name="Image 55" descr="Une image contenant logo, symbole, Graphique, Police&#10;&#10;Description générée automatiquement">
            <a:extLst>
              <a:ext uri="{FF2B5EF4-FFF2-40B4-BE49-F238E27FC236}">
                <a16:creationId xmlns:a16="http://schemas.microsoft.com/office/drawing/2014/main" id="{089E4EDB-EB33-F7F1-E52C-B39C36920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03" y="4928764"/>
            <a:ext cx="455017" cy="453928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AC736375-03EA-23C1-32BB-13EC5ECE6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2" y="3176589"/>
            <a:ext cx="711200" cy="6667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ECB3CAF-E430-F51B-B641-7A51D1BCA31E}"/>
              </a:ext>
            </a:extLst>
          </p:cNvPr>
          <p:cNvSpPr txBox="1"/>
          <p:nvPr/>
        </p:nvSpPr>
        <p:spPr>
          <a:xfrm>
            <a:off x="3250671" y="9966247"/>
            <a:ext cx="944841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>
                <a:solidFill>
                  <a:srgbClr val="00A79B"/>
                </a:solidFill>
                <a:latin typeface="Mont SemiBold" pitchFamily="2" charset="0"/>
              </a:rPr>
              <a:t>Agent de relève</a:t>
            </a:r>
            <a:endParaRPr lang="fr-FR" sz="600" b="1" i="0">
              <a:solidFill>
                <a:srgbClr val="00A79B"/>
              </a:solidFill>
              <a:effectLst/>
              <a:latin typeface="Mont SemiBold" pitchFamily="2" charset="0"/>
            </a:endParaRPr>
          </a:p>
        </p:txBody>
      </p:sp>
      <p:pic>
        <p:nvPicPr>
          <p:cNvPr id="5" name="Image 4" descr="Une image contenant cercle, Graphique, art, conception&#10;&#10;Description générée automatiquement">
            <a:extLst>
              <a:ext uri="{FF2B5EF4-FFF2-40B4-BE49-F238E27FC236}">
                <a16:creationId xmlns:a16="http://schemas.microsoft.com/office/drawing/2014/main" id="{2DF96FA6-3217-80EA-A630-3E0EB8C5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51" y="1361325"/>
            <a:ext cx="368242" cy="368242"/>
          </a:xfrm>
          <a:prstGeom prst="rect">
            <a:avLst/>
          </a:prstGeom>
        </p:spPr>
      </p:pic>
      <p:pic>
        <p:nvPicPr>
          <p:cNvPr id="7" name="Image 6" descr="Une image contenant cercle, Graphique, art, conception&#10;&#10;Description générée automatiquement">
            <a:extLst>
              <a:ext uri="{FF2B5EF4-FFF2-40B4-BE49-F238E27FC236}">
                <a16:creationId xmlns:a16="http://schemas.microsoft.com/office/drawing/2014/main" id="{B54A3A6C-1F21-3E9E-07D8-3BDB95F94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64" y="1348073"/>
            <a:ext cx="368242" cy="3682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5516BA-BB5B-0802-BC3D-79E82F18635A}"/>
              </a:ext>
            </a:extLst>
          </p:cNvPr>
          <p:cNvSpPr txBox="1"/>
          <p:nvPr/>
        </p:nvSpPr>
        <p:spPr>
          <a:xfrm>
            <a:off x="334255" y="1324518"/>
            <a:ext cx="112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Salariés  exerçant ce métier en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F8294E-F536-0464-FDC7-16C4DB39FEEE}"/>
              </a:ext>
            </a:extLst>
          </p:cNvPr>
          <p:cNvSpPr txBox="1"/>
          <p:nvPr/>
        </p:nvSpPr>
        <p:spPr>
          <a:xfrm>
            <a:off x="1411161" y="1248930"/>
            <a:ext cx="148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chemeClr val="accent4"/>
                </a:solidFill>
                <a:latin typeface="Mont Bold" panose="00000900000000000000" pitchFamily="50" charset="0"/>
              </a:rPr>
              <a:t>Évolution prévisionnelle des effectifs </a:t>
            </a:r>
          </a:p>
          <a:p>
            <a:pPr algn="ctr"/>
            <a:r>
              <a:rPr lang="fr-FR" sz="1000">
                <a:solidFill>
                  <a:schemeClr val="accent4"/>
                </a:solidFill>
                <a:latin typeface="Mont Bold" panose="00000900000000000000" pitchFamily="50" charset="0"/>
              </a:rPr>
              <a:t>d’ici 2030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96A190-5501-BAC4-6DB1-2E9B59D84FA2}"/>
              </a:ext>
            </a:extLst>
          </p:cNvPr>
          <p:cNvSpPr txBox="1"/>
          <p:nvPr/>
        </p:nvSpPr>
        <p:spPr>
          <a:xfrm>
            <a:off x="2692008" y="1197653"/>
            <a:ext cx="141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Part des départs estimés </a:t>
            </a:r>
          </a:p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à la retraite</a:t>
            </a:r>
          </a:p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 d’ici 2030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DC18506-E80B-30C8-4B17-0B9FC7C2750A}"/>
              </a:ext>
            </a:extLst>
          </p:cNvPr>
          <p:cNvSpPr txBox="1"/>
          <p:nvPr/>
        </p:nvSpPr>
        <p:spPr>
          <a:xfrm>
            <a:off x="3952842" y="1252851"/>
            <a:ext cx="1122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Besoins en recrutement à l’horizon 2030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BBC404-36D4-4E28-8D96-4CC7BCEC7532}"/>
              </a:ext>
            </a:extLst>
          </p:cNvPr>
          <p:cNvSpPr txBox="1"/>
          <p:nvPr/>
        </p:nvSpPr>
        <p:spPr>
          <a:xfrm>
            <a:off x="5062968" y="1218759"/>
            <a:ext cx="112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Part d’entreprises déclarant des difficultés à recruter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D3787B1-B620-6512-0D14-1275BEBDAA3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13" y="1916532"/>
            <a:ext cx="501650" cy="4127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6EE5906-AACC-E71D-465D-4F248BD7361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76" y="1836105"/>
            <a:ext cx="533400" cy="50165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79FDD7F-C182-DCE7-0642-FB218AB72DCF}"/>
              </a:ext>
            </a:extLst>
          </p:cNvPr>
          <p:cNvSpPr txBox="1"/>
          <p:nvPr/>
        </p:nvSpPr>
        <p:spPr>
          <a:xfrm>
            <a:off x="6042057" y="1261724"/>
            <a:ext cx="144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Typologie du métier (porteur, sensible…)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B52F5A6-42B3-556E-11FF-AFF11ACEB74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7" y="1852463"/>
            <a:ext cx="580379" cy="55399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F62ED93-3E8E-2137-A322-FAC09785D509}"/>
              </a:ext>
            </a:extLst>
          </p:cNvPr>
          <p:cNvSpPr txBox="1"/>
          <p:nvPr/>
        </p:nvSpPr>
        <p:spPr>
          <a:xfrm>
            <a:off x="419838" y="2520948"/>
            <a:ext cx="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1156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C9EB850-DC2C-4C67-7745-2716AF45480E}"/>
              </a:ext>
            </a:extLst>
          </p:cNvPr>
          <p:cNvSpPr txBox="1"/>
          <p:nvPr/>
        </p:nvSpPr>
        <p:spPr>
          <a:xfrm>
            <a:off x="1741784" y="2515712"/>
            <a:ext cx="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-7 %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D76D5D7-1AE8-D78E-C9B8-A341751F3786}"/>
              </a:ext>
            </a:extLst>
          </p:cNvPr>
          <p:cNvSpPr txBox="1"/>
          <p:nvPr/>
        </p:nvSpPr>
        <p:spPr>
          <a:xfrm>
            <a:off x="3026851" y="2383847"/>
            <a:ext cx="9172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/>
              </a:rPr>
              <a:t>216 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Mont Bold"/>
            </a:endParaRPr>
          </a:p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/>
              </a:rPr>
              <a:t>(19 %)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Mont Bold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91F74CA-035E-71AE-59A2-B9A620E7E792}"/>
              </a:ext>
            </a:extLst>
          </p:cNvPr>
          <p:cNvSpPr txBox="1"/>
          <p:nvPr/>
        </p:nvSpPr>
        <p:spPr>
          <a:xfrm>
            <a:off x="4061732" y="2515712"/>
            <a:ext cx="100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00C9167-765B-18AC-9522-57E025E22503}"/>
              </a:ext>
            </a:extLst>
          </p:cNvPr>
          <p:cNvSpPr txBox="1"/>
          <p:nvPr/>
        </p:nvSpPr>
        <p:spPr>
          <a:xfrm>
            <a:off x="5213026" y="2562017"/>
            <a:ext cx="100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0 %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9FF7210-58D2-D888-24A4-CEE49E9F188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7" y="1878432"/>
            <a:ext cx="546100" cy="488950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A4AF900E-8F6B-6292-EC05-E7409069B1AB}"/>
              </a:ext>
            </a:extLst>
          </p:cNvPr>
          <p:cNvSpPr txBox="1"/>
          <p:nvPr/>
        </p:nvSpPr>
        <p:spPr>
          <a:xfrm>
            <a:off x="6094306" y="2383847"/>
            <a:ext cx="122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Métier sensible</a:t>
            </a:r>
          </a:p>
        </p:txBody>
      </p:sp>
      <p:pic>
        <p:nvPicPr>
          <p:cNvPr id="48" name="Graphique 47" descr="Porte-documents avec un remplissage uni">
            <a:extLst>
              <a:ext uri="{FF2B5EF4-FFF2-40B4-BE49-F238E27FC236}">
                <a16:creationId xmlns:a16="http://schemas.microsoft.com/office/drawing/2014/main" id="{29ECF5B8-F5CD-CE12-582D-0EE47407C4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01000" y="1851452"/>
            <a:ext cx="412750" cy="412750"/>
          </a:xfrm>
          <a:prstGeom prst="rect">
            <a:avLst/>
          </a:prstGeom>
        </p:spPr>
      </p:pic>
      <p:pic>
        <p:nvPicPr>
          <p:cNvPr id="16" name="Graphique 15" descr="Graphique à barres avec tendance à la baisse avec un remplissage uni">
            <a:extLst>
              <a:ext uri="{FF2B5EF4-FFF2-40B4-BE49-F238E27FC236}">
                <a16:creationId xmlns:a16="http://schemas.microsoft.com/office/drawing/2014/main" id="{CB22C126-679C-663E-92E0-8FF54F4E1D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97216" y="1895291"/>
            <a:ext cx="525692" cy="5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2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KTO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4851"/>
      </a:accent1>
      <a:accent2>
        <a:srgbClr val="00A89B"/>
      </a:accent2>
      <a:accent3>
        <a:srgbClr val="27348B"/>
      </a:accent3>
      <a:accent4>
        <a:srgbClr val="563089"/>
      </a:accent4>
      <a:accent5>
        <a:srgbClr val="ED6D8E"/>
      </a:accent5>
      <a:accent6>
        <a:srgbClr val="F7A517"/>
      </a:accent6>
      <a:hlink>
        <a:srgbClr val="F7A51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75E3C89D21D48A86EEF8CB3BC6571" ma:contentTypeVersion="16" ma:contentTypeDescription="Crée un document." ma:contentTypeScope="" ma:versionID="f7d41a028c2ad46cdb90eac88636de60">
  <xsd:schema xmlns:xsd="http://www.w3.org/2001/XMLSchema" xmlns:xs="http://www.w3.org/2001/XMLSchema" xmlns:p="http://schemas.microsoft.com/office/2006/metadata/properties" xmlns:ns2="31e792db-3c04-43f9-9a7b-cf6e2ec22428" xmlns:ns3="09f03b92-ed2f-4a24-afa0-5f00a7e9f3ea" targetNamespace="http://schemas.microsoft.com/office/2006/metadata/properties" ma:root="true" ma:fieldsID="10119c1023c3e0cc79bf1ef242815f68" ns2:_="" ns3:_="">
    <xsd:import namespace="31e792db-3c04-43f9-9a7b-cf6e2ec22428"/>
    <xsd:import namespace="09f03b92-ed2f-4a24-afa0-5f00a7e9f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792db-3c04-43f9-9a7b-cf6e2ec22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0831a019-066d-4aac-b1cc-22567cb129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03b92-ed2f-4a24-afa0-5f00a7e9f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15059cc-efee-4de2-81c7-9974ca3a61cd}" ma:internalName="TaxCatchAll" ma:showField="CatchAllData" ma:web="09f03b92-ed2f-4a24-afa0-5f00a7e9f3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e792db-3c04-43f9-9a7b-cf6e2ec22428">
      <Terms xmlns="http://schemas.microsoft.com/office/infopath/2007/PartnerControls"/>
    </lcf76f155ced4ddcb4097134ff3c332f>
    <TaxCatchAll xmlns="09f03b92-ed2f-4a24-afa0-5f00a7e9f3ea" xsi:nil="true"/>
  </documentManagement>
</p:properties>
</file>

<file path=customXml/itemProps1.xml><?xml version="1.0" encoding="utf-8"?>
<ds:datastoreItem xmlns:ds="http://schemas.openxmlformats.org/officeDocument/2006/customXml" ds:itemID="{D9D7DCE2-29FE-4DB8-BEF9-EABF54856E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4FD179-AFC9-4FAD-A127-65547616DF4A}"/>
</file>

<file path=customXml/itemProps3.xml><?xml version="1.0" encoding="utf-8"?>
<ds:datastoreItem xmlns:ds="http://schemas.openxmlformats.org/officeDocument/2006/customXml" ds:itemID="{26E0CCBA-58E5-4AA7-83DC-27608EA0C093}">
  <ds:schemaRefs>
    <ds:schemaRef ds:uri="29a1e0e6-44ab-47ba-9722-0c9699707323"/>
    <ds:schemaRef ds:uri="3da30b74-0715-499a-a603-b463ced55754"/>
    <ds:schemaRef ds:uri="e6023d01-d494-46b0-9708-7a5db728c7e6"/>
    <ds:schemaRef ds:uri="e8147664-7ee9-442d-b0ab-bb4211aebd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1e792db-3c04-43f9-9a7b-cf6e2ec22428"/>
    <ds:schemaRef ds:uri="09f03b92-ed2f-4a24-afa0-5f00a7e9f3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886</Words>
  <Application>Microsoft Office PowerPoint</Application>
  <PresentationFormat>Personnalisé</PresentationFormat>
  <Paragraphs>112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Mont</vt:lpstr>
      <vt:lpstr>Mont Bold</vt:lpstr>
      <vt:lpstr>Mont Heavy</vt:lpstr>
      <vt:lpstr>Mont SemiBold</vt:lpstr>
      <vt:lpstr>Mont SemiBold Italic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Melanie Torda</dc:creator>
  <cp:lastModifiedBy>Erwann TISON</cp:lastModifiedBy>
  <cp:revision>39</cp:revision>
  <dcterms:created xsi:type="dcterms:W3CDTF">2023-06-06T13:26:51Z</dcterms:created>
  <dcterms:modified xsi:type="dcterms:W3CDTF">2025-02-11T17:09:24Z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0x010100E9A75E3C89D21D48A86EEF8CB3BC6571</vt:lpwstr>
  </property>
</Properties>
</file>