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82" r:id="rId5"/>
    <p:sldId id="273" r:id="rId6"/>
    <p:sldId id="280" r:id="rId7"/>
    <p:sldId id="278" r:id="rId8"/>
    <p:sldId id="287" r:id="rId9"/>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DFC12F-E8D4-A64A-606B-0C179F643DF7}" name="Samuel BELLOT" initials="SB" userId="S::s.bellot@actehis.fr::ea89b4e8-fe6d-4e9f-8b00-4490851a1e93" providerId="AD"/>
  <p188:author id="{61D7B4CD-BDED-3BBB-0060-06EC4486224C}" name="Shabana SAUMTALLY" initials="SS" userId="S::shabana.saumtally@paradoxes-conseil.com::ebcc391e-ace6-4aa6-ac87-021ae922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F5"/>
    <a:srgbClr val="00A89B"/>
    <a:srgbClr val="1B4851"/>
    <a:srgbClr val="6CBCAE"/>
    <a:srgbClr val="C73351"/>
    <a:srgbClr val="E2E6E7"/>
    <a:srgbClr val="1C4851"/>
    <a:srgbClr val="EB601B"/>
    <a:srgbClr val="ED6C8F"/>
    <a:srgbClr val="F6A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A30B45-2B29-45E9-B9CF-C09F2B65D749}" v="2" dt="2025-01-14T10:25:59.97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3" autoAdjust="0"/>
  </p:normalViewPr>
  <p:slideViewPr>
    <p:cSldViewPr snapToGrid="0">
      <p:cViewPr varScale="1">
        <p:scale>
          <a:sx n="68" d="100"/>
          <a:sy n="68" d="100"/>
        </p:scale>
        <p:origin x="318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wann TISON" userId="908daaff-3091-4ef0-8315-94952acb7697" providerId="ADAL" clId="{E4C23968-545A-4471-9BFD-63A8AB99D1AB}"/>
    <pc:docChg chg="undo custSel modSld">
      <pc:chgData name="Erwann TISON" userId="908daaff-3091-4ef0-8315-94952acb7697" providerId="ADAL" clId="{E4C23968-545A-4471-9BFD-63A8AB99D1AB}" dt="2024-12-20T09:52:10.586" v="53" actId="123"/>
      <pc:docMkLst>
        <pc:docMk/>
      </pc:docMkLst>
      <pc:sldChg chg="addSp delSp modSp mod">
        <pc:chgData name="Erwann TISON" userId="908daaff-3091-4ef0-8315-94952acb7697" providerId="ADAL" clId="{E4C23968-545A-4471-9BFD-63A8AB99D1AB}" dt="2024-12-20T09:49:26.858" v="8" actId="1076"/>
        <pc:sldMkLst>
          <pc:docMk/>
          <pc:sldMk cId="2521814416" sldId="273"/>
        </pc:sldMkLst>
        <pc:spChg chg="add del">
          <ac:chgData name="Erwann TISON" userId="908daaff-3091-4ef0-8315-94952acb7697" providerId="ADAL" clId="{E4C23968-545A-4471-9BFD-63A8AB99D1AB}" dt="2024-12-20T09:48:46.874" v="4" actId="478"/>
          <ac:spMkLst>
            <pc:docMk/>
            <pc:sldMk cId="2521814416" sldId="273"/>
            <ac:spMk id="13" creationId="{492BA866-D978-43F5-83E7-45E236526029}"/>
          </ac:spMkLst>
        </pc:spChg>
        <pc:spChg chg="mod">
          <ac:chgData name="Erwann TISON" userId="908daaff-3091-4ef0-8315-94952acb7697" providerId="ADAL" clId="{E4C23968-545A-4471-9BFD-63A8AB99D1AB}" dt="2024-12-20T09:49:26.858" v="8" actId="1076"/>
          <ac:spMkLst>
            <pc:docMk/>
            <pc:sldMk cId="2521814416" sldId="273"/>
            <ac:spMk id="27" creationId="{C14B85C8-83F9-3C02-CCC5-8AC2CBD3BA86}"/>
          </ac:spMkLst>
        </pc:spChg>
        <pc:spChg chg="mod">
          <ac:chgData name="Erwann TISON" userId="908daaff-3091-4ef0-8315-94952acb7697" providerId="ADAL" clId="{E4C23968-545A-4471-9BFD-63A8AB99D1AB}" dt="2024-12-20T09:49:13.108" v="7" actId="1076"/>
          <ac:spMkLst>
            <pc:docMk/>
            <pc:sldMk cId="2521814416" sldId="273"/>
            <ac:spMk id="33" creationId="{991F3FE2-59E2-623D-5106-AA816AF088E6}"/>
          </ac:spMkLst>
        </pc:spChg>
        <pc:spChg chg="mod">
          <ac:chgData name="Erwann TISON" userId="908daaff-3091-4ef0-8315-94952acb7697" providerId="ADAL" clId="{E4C23968-545A-4471-9BFD-63A8AB99D1AB}" dt="2024-12-20T09:49:07.224" v="6" actId="1076"/>
          <ac:spMkLst>
            <pc:docMk/>
            <pc:sldMk cId="2521814416" sldId="273"/>
            <ac:spMk id="38" creationId="{D7C76ADC-8384-F585-FD34-3B543FE8D392}"/>
          </ac:spMkLst>
        </pc:spChg>
      </pc:sldChg>
      <pc:sldChg chg="modSp mod">
        <pc:chgData name="Erwann TISON" userId="908daaff-3091-4ef0-8315-94952acb7697" providerId="ADAL" clId="{E4C23968-545A-4471-9BFD-63A8AB99D1AB}" dt="2024-12-20T09:51:47.755" v="48" actId="1076"/>
        <pc:sldMkLst>
          <pc:docMk/>
          <pc:sldMk cId="2985587182" sldId="278"/>
        </pc:sldMkLst>
        <pc:spChg chg="mod">
          <ac:chgData name="Erwann TISON" userId="908daaff-3091-4ef0-8315-94952acb7697" providerId="ADAL" clId="{E4C23968-545A-4471-9BFD-63A8AB99D1AB}" dt="2024-12-20T09:51:47.755" v="48" actId="1076"/>
          <ac:spMkLst>
            <pc:docMk/>
            <pc:sldMk cId="2985587182" sldId="278"/>
            <ac:spMk id="3" creationId="{809DF7B0-EBFB-1D6C-CEEB-4E106A895DD6}"/>
          </ac:spMkLst>
        </pc:spChg>
        <pc:spChg chg="mod">
          <ac:chgData name="Erwann TISON" userId="908daaff-3091-4ef0-8315-94952acb7697" providerId="ADAL" clId="{E4C23968-545A-4471-9BFD-63A8AB99D1AB}" dt="2024-12-20T09:51:44.146" v="47" actId="1076"/>
          <ac:spMkLst>
            <pc:docMk/>
            <pc:sldMk cId="2985587182" sldId="278"/>
            <ac:spMk id="25" creationId="{B73D3ECA-078C-8FD8-0D04-1DC99C2D543C}"/>
          </ac:spMkLst>
        </pc:spChg>
        <pc:picChg chg="mod">
          <ac:chgData name="Erwann TISON" userId="908daaff-3091-4ef0-8315-94952acb7697" providerId="ADAL" clId="{E4C23968-545A-4471-9BFD-63A8AB99D1AB}" dt="2024-12-20T09:51:39.349" v="46" actId="1076"/>
          <ac:picMkLst>
            <pc:docMk/>
            <pc:sldMk cId="2985587182" sldId="278"/>
            <ac:picMk id="7" creationId="{EAD0DC71-8786-B9EA-8164-7D36F9A74339}"/>
          </ac:picMkLst>
        </pc:picChg>
      </pc:sldChg>
      <pc:sldChg chg="modSp mod">
        <pc:chgData name="Erwann TISON" userId="908daaff-3091-4ef0-8315-94952acb7697" providerId="ADAL" clId="{E4C23968-545A-4471-9BFD-63A8AB99D1AB}" dt="2024-12-20T09:51:22.682" v="43" actId="1076"/>
        <pc:sldMkLst>
          <pc:docMk/>
          <pc:sldMk cId="1909979533" sldId="280"/>
        </pc:sldMkLst>
        <pc:spChg chg="mod">
          <ac:chgData name="Erwann TISON" userId="908daaff-3091-4ef0-8315-94952acb7697" providerId="ADAL" clId="{E4C23968-545A-4471-9BFD-63A8AB99D1AB}" dt="2024-12-20T09:50:10.939" v="42" actId="1076"/>
          <ac:spMkLst>
            <pc:docMk/>
            <pc:sldMk cId="1909979533" sldId="280"/>
            <ac:spMk id="15" creationId="{F0BCBBFE-AE99-4A9C-48F0-4F8C5A2E1553}"/>
          </ac:spMkLst>
        </pc:spChg>
        <pc:spChg chg="mod">
          <ac:chgData name="Erwann TISON" userId="908daaff-3091-4ef0-8315-94952acb7697" providerId="ADAL" clId="{E4C23968-545A-4471-9BFD-63A8AB99D1AB}" dt="2024-12-20T09:49:50.676" v="39" actId="1036"/>
          <ac:spMkLst>
            <pc:docMk/>
            <pc:sldMk cId="1909979533" sldId="280"/>
            <ac:spMk id="22" creationId="{98DBE9A8-4BA6-C959-44A5-5491507C4FC2}"/>
          </ac:spMkLst>
        </pc:spChg>
        <pc:spChg chg="mod">
          <ac:chgData name="Erwann TISON" userId="908daaff-3091-4ef0-8315-94952acb7697" providerId="ADAL" clId="{E4C23968-545A-4471-9BFD-63A8AB99D1AB}" dt="2024-12-20T09:49:50.676" v="39" actId="1036"/>
          <ac:spMkLst>
            <pc:docMk/>
            <pc:sldMk cId="1909979533" sldId="280"/>
            <ac:spMk id="23" creationId="{F04982AA-F6C2-A31E-83C1-97571C820FA6}"/>
          </ac:spMkLst>
        </pc:spChg>
        <pc:grpChg chg="mod">
          <ac:chgData name="Erwann TISON" userId="908daaff-3091-4ef0-8315-94952acb7697" providerId="ADAL" clId="{E4C23968-545A-4471-9BFD-63A8AB99D1AB}" dt="2024-12-20T09:49:37.527" v="10" actId="1076"/>
          <ac:grpSpMkLst>
            <pc:docMk/>
            <pc:sldMk cId="1909979533" sldId="280"/>
            <ac:grpSpMk id="3" creationId="{077A5256-D697-8E3C-55D5-ECB7BAC4C989}"/>
          </ac:grpSpMkLst>
        </pc:grpChg>
        <pc:grpChg chg="mod">
          <ac:chgData name="Erwann TISON" userId="908daaff-3091-4ef0-8315-94952acb7697" providerId="ADAL" clId="{E4C23968-545A-4471-9BFD-63A8AB99D1AB}" dt="2024-12-20T09:49:34.952" v="9" actId="1076"/>
          <ac:grpSpMkLst>
            <pc:docMk/>
            <pc:sldMk cId="1909979533" sldId="280"/>
            <ac:grpSpMk id="4" creationId="{4ABF34EE-69AF-929F-7E4D-E4048BC78F8B}"/>
          </ac:grpSpMkLst>
        </pc:grpChg>
        <pc:cxnChg chg="mod">
          <ac:chgData name="Erwann TISON" userId="908daaff-3091-4ef0-8315-94952acb7697" providerId="ADAL" clId="{E4C23968-545A-4471-9BFD-63A8AB99D1AB}" dt="2024-12-20T09:50:05.595" v="41" actId="1076"/>
          <ac:cxnSpMkLst>
            <pc:docMk/>
            <pc:sldMk cId="1909979533" sldId="280"/>
            <ac:cxnSpMk id="17" creationId="{037E9A0D-8555-8178-4B43-8275E07704AB}"/>
          </ac:cxnSpMkLst>
        </pc:cxnChg>
        <pc:cxnChg chg="mod">
          <ac:chgData name="Erwann TISON" userId="908daaff-3091-4ef0-8315-94952acb7697" providerId="ADAL" clId="{E4C23968-545A-4471-9BFD-63A8AB99D1AB}" dt="2024-12-20T09:51:22.682" v="43" actId="1076"/>
          <ac:cxnSpMkLst>
            <pc:docMk/>
            <pc:sldMk cId="1909979533" sldId="280"/>
            <ac:cxnSpMk id="21" creationId="{DA50C3DC-99A1-19B0-259C-EA5544EF84CF}"/>
          </ac:cxnSpMkLst>
        </pc:cxnChg>
        <pc:cxnChg chg="mod">
          <ac:chgData name="Erwann TISON" userId="908daaff-3091-4ef0-8315-94952acb7697" providerId="ADAL" clId="{E4C23968-545A-4471-9BFD-63A8AB99D1AB}" dt="2024-12-20T09:49:40.537" v="11" actId="1076"/>
          <ac:cxnSpMkLst>
            <pc:docMk/>
            <pc:sldMk cId="1909979533" sldId="280"/>
            <ac:cxnSpMk id="24" creationId="{DAE79D59-BBC1-569B-C6E9-56E33CA62DDA}"/>
          </ac:cxnSpMkLst>
        </pc:cxnChg>
      </pc:sldChg>
      <pc:sldChg chg="modSp mod">
        <pc:chgData name="Erwann TISON" userId="908daaff-3091-4ef0-8315-94952acb7697" providerId="ADAL" clId="{E4C23968-545A-4471-9BFD-63A8AB99D1AB}" dt="2024-12-20T09:52:10.586" v="53" actId="123"/>
        <pc:sldMkLst>
          <pc:docMk/>
          <pc:sldMk cId="101622020" sldId="287"/>
        </pc:sldMkLst>
        <pc:spChg chg="mod">
          <ac:chgData name="Erwann TISON" userId="908daaff-3091-4ef0-8315-94952acb7697" providerId="ADAL" clId="{E4C23968-545A-4471-9BFD-63A8AB99D1AB}" dt="2024-12-20T09:52:02.249" v="51" actId="1076"/>
          <ac:spMkLst>
            <pc:docMk/>
            <pc:sldMk cId="101622020" sldId="287"/>
            <ac:spMk id="11" creationId="{1E7F5EFA-F36C-C7E6-6F15-3E0D2E0DB7E5}"/>
          </ac:spMkLst>
        </pc:spChg>
        <pc:spChg chg="mod">
          <ac:chgData name="Erwann TISON" userId="908daaff-3091-4ef0-8315-94952acb7697" providerId="ADAL" clId="{E4C23968-545A-4471-9BFD-63A8AB99D1AB}" dt="2024-12-20T09:52:06.625" v="52" actId="1076"/>
          <ac:spMkLst>
            <pc:docMk/>
            <pc:sldMk cId="101622020" sldId="287"/>
            <ac:spMk id="18" creationId="{01222355-7F71-69D2-6A23-01E17C91E707}"/>
          </ac:spMkLst>
        </pc:spChg>
        <pc:spChg chg="mod">
          <ac:chgData name="Erwann TISON" userId="908daaff-3091-4ef0-8315-94952acb7697" providerId="ADAL" clId="{E4C23968-545A-4471-9BFD-63A8AB99D1AB}" dt="2024-12-20T09:51:57.872" v="50" actId="14100"/>
          <ac:spMkLst>
            <pc:docMk/>
            <pc:sldMk cId="101622020" sldId="287"/>
            <ac:spMk id="42" creationId="{DD9C408F-28D0-B633-CB1E-B12E4408E4DD}"/>
          </ac:spMkLst>
        </pc:spChg>
        <pc:spChg chg="mod">
          <ac:chgData name="Erwann TISON" userId="908daaff-3091-4ef0-8315-94952acb7697" providerId="ADAL" clId="{E4C23968-545A-4471-9BFD-63A8AB99D1AB}" dt="2024-12-20T09:52:10.586" v="53" actId="123"/>
          <ac:spMkLst>
            <pc:docMk/>
            <pc:sldMk cId="101622020" sldId="287"/>
            <ac:spMk id="47" creationId="{A80656AD-EEB1-FAB6-154B-3E424374D960}"/>
          </ac:spMkLst>
        </pc:spChg>
      </pc:sldChg>
    </pc:docChg>
  </pc:docChgLst>
  <pc:docChgLst>
    <pc:chgData name="Erwann TISON" userId="908daaff-3091-4ef0-8315-94952acb7697" providerId="ADAL" clId="{C4A30B45-2B29-45E9-B9CF-C09F2B65D749}"/>
    <pc:docChg chg="undo custSel modSld">
      <pc:chgData name="Erwann TISON" userId="908daaff-3091-4ef0-8315-94952acb7697" providerId="ADAL" clId="{C4A30B45-2B29-45E9-B9CF-C09F2B65D749}" dt="2025-01-14T10:26:22.192" v="16" actId="478"/>
      <pc:docMkLst>
        <pc:docMk/>
      </pc:docMkLst>
      <pc:sldChg chg="delSp mod">
        <pc:chgData name="Erwann TISON" userId="908daaff-3091-4ef0-8315-94952acb7697" providerId="ADAL" clId="{C4A30B45-2B29-45E9-B9CF-C09F2B65D749}" dt="2025-01-14T10:26:22.192" v="16" actId="478"/>
        <pc:sldMkLst>
          <pc:docMk/>
          <pc:sldMk cId="2521814416" sldId="273"/>
        </pc:sldMkLst>
        <pc:spChg chg="del">
          <ac:chgData name="Erwann TISON" userId="908daaff-3091-4ef0-8315-94952acb7697" providerId="ADAL" clId="{C4A30B45-2B29-45E9-B9CF-C09F2B65D749}" dt="2025-01-14T10:26:22.192" v="16" actId="478"/>
          <ac:spMkLst>
            <pc:docMk/>
            <pc:sldMk cId="2521814416" sldId="273"/>
            <ac:spMk id="13" creationId="{492BA866-D978-43F5-83E7-45E236526029}"/>
          </ac:spMkLst>
        </pc:spChg>
      </pc:sldChg>
      <pc:sldChg chg="addSp modSp mod">
        <pc:chgData name="Erwann TISON" userId="908daaff-3091-4ef0-8315-94952acb7697" providerId="ADAL" clId="{C4A30B45-2B29-45E9-B9CF-C09F2B65D749}" dt="2025-01-14T10:26:18.257" v="15" actId="207"/>
        <pc:sldMkLst>
          <pc:docMk/>
          <pc:sldMk cId="87585754" sldId="282"/>
        </pc:sldMkLst>
        <pc:spChg chg="add mod">
          <ac:chgData name="Erwann TISON" userId="908daaff-3091-4ef0-8315-94952acb7697" providerId="ADAL" clId="{C4A30B45-2B29-45E9-B9CF-C09F2B65D749}" dt="2025-01-14T10:26:15.038" v="14" actId="1076"/>
          <ac:spMkLst>
            <pc:docMk/>
            <pc:sldMk cId="87585754" sldId="282"/>
            <ac:spMk id="2" creationId="{658E93FA-A673-1EF5-02FC-BC98DA840851}"/>
          </ac:spMkLst>
        </pc:spChg>
        <pc:spChg chg="add mod">
          <ac:chgData name="Erwann TISON" userId="908daaff-3091-4ef0-8315-94952acb7697" providerId="ADAL" clId="{C4A30B45-2B29-45E9-B9CF-C09F2B65D749}" dt="2025-01-14T10:26:18.257" v="15" actId="207"/>
          <ac:spMkLst>
            <pc:docMk/>
            <pc:sldMk cId="87585754" sldId="282"/>
            <ac:spMk id="3" creationId="{18906156-9B30-9457-5F25-19F240C45272}"/>
          </ac:spMkLst>
        </pc:spChg>
      </pc:sldChg>
    </pc:docChg>
  </pc:docChgLst>
  <pc:docChgLst>
    <pc:chgData name="Samuel BELLOT" userId="ea89b4e8-fe6d-4e9f-8b00-4490851a1e93" providerId="ADAL" clId="{351DF696-3F4B-4792-81D9-746A8E209110}"/>
    <pc:docChg chg="undo custSel modSld modMainMaster">
      <pc:chgData name="Samuel BELLOT" userId="ea89b4e8-fe6d-4e9f-8b00-4490851a1e93" providerId="ADAL" clId="{351DF696-3F4B-4792-81D9-746A8E209110}" dt="2024-12-19T10:41:14.107" v="80" actId="1076"/>
      <pc:docMkLst>
        <pc:docMk/>
      </pc:docMkLst>
      <pc:sldChg chg="modSp mod">
        <pc:chgData name="Samuel BELLOT" userId="ea89b4e8-fe6d-4e9f-8b00-4490851a1e93" providerId="ADAL" clId="{351DF696-3F4B-4792-81D9-746A8E209110}" dt="2024-12-19T10:41:02.470" v="79" actId="20577"/>
        <pc:sldMkLst>
          <pc:docMk/>
          <pc:sldMk cId="2985587182" sldId="278"/>
        </pc:sldMkLst>
        <pc:spChg chg="mod">
          <ac:chgData name="Samuel BELLOT" userId="ea89b4e8-fe6d-4e9f-8b00-4490851a1e93" providerId="ADAL" clId="{351DF696-3F4B-4792-81D9-746A8E209110}" dt="2024-12-19T10:36:52.451" v="6" actId="20577"/>
          <ac:spMkLst>
            <pc:docMk/>
            <pc:sldMk cId="2985587182" sldId="278"/>
            <ac:spMk id="5" creationId="{BE6DD7F7-A849-F279-E668-EDA016DC6796}"/>
          </ac:spMkLst>
        </pc:spChg>
        <pc:spChg chg="mod">
          <ac:chgData name="Samuel BELLOT" userId="ea89b4e8-fe6d-4e9f-8b00-4490851a1e93" providerId="ADAL" clId="{351DF696-3F4B-4792-81D9-746A8E209110}" dt="2024-12-19T10:41:02.470" v="79" actId="20577"/>
          <ac:spMkLst>
            <pc:docMk/>
            <pc:sldMk cId="2985587182" sldId="278"/>
            <ac:spMk id="25" creationId="{B73D3ECA-078C-8FD8-0D04-1DC99C2D543C}"/>
          </ac:spMkLst>
        </pc:spChg>
      </pc:sldChg>
      <pc:sldChg chg="modSp mod">
        <pc:chgData name="Samuel BELLOT" userId="ea89b4e8-fe6d-4e9f-8b00-4490851a1e93" providerId="ADAL" clId="{351DF696-3F4B-4792-81D9-746A8E209110}" dt="2024-12-19T10:37:34.664" v="10" actId="20577"/>
        <pc:sldMkLst>
          <pc:docMk/>
          <pc:sldMk cId="1909979533" sldId="280"/>
        </pc:sldMkLst>
        <pc:spChg chg="mod">
          <ac:chgData name="Samuel BELLOT" userId="ea89b4e8-fe6d-4e9f-8b00-4490851a1e93" providerId="ADAL" clId="{351DF696-3F4B-4792-81D9-746A8E209110}" dt="2024-12-19T10:37:34.664" v="10" actId="20577"/>
          <ac:spMkLst>
            <pc:docMk/>
            <pc:sldMk cId="1909979533" sldId="280"/>
            <ac:spMk id="6" creationId="{3217627E-FD1B-FB1C-7C4A-2D7550C950C2}"/>
          </ac:spMkLst>
        </pc:spChg>
      </pc:sldChg>
      <pc:sldChg chg="modSp mod">
        <pc:chgData name="Samuel BELLOT" userId="ea89b4e8-fe6d-4e9f-8b00-4490851a1e93" providerId="ADAL" clId="{351DF696-3F4B-4792-81D9-746A8E209110}" dt="2024-12-19T10:41:14.107" v="80" actId="1076"/>
        <pc:sldMkLst>
          <pc:docMk/>
          <pc:sldMk cId="101622020" sldId="287"/>
        </pc:sldMkLst>
        <pc:spChg chg="mod">
          <ac:chgData name="Samuel BELLOT" userId="ea89b4e8-fe6d-4e9f-8b00-4490851a1e93" providerId="ADAL" clId="{351DF696-3F4B-4792-81D9-746A8E209110}" dt="2024-12-19T10:41:14.107" v="80" actId="1076"/>
          <ac:spMkLst>
            <pc:docMk/>
            <pc:sldMk cId="101622020" sldId="287"/>
            <ac:spMk id="13" creationId="{62BFC826-D422-80CF-B085-4B062C262A3E}"/>
          </ac:spMkLst>
        </pc:spChg>
      </pc:sldChg>
      <pc:sldMasterChg chg="modSldLayout">
        <pc:chgData name="Samuel BELLOT" userId="ea89b4e8-fe6d-4e9f-8b00-4490851a1e93" providerId="ADAL" clId="{351DF696-3F4B-4792-81D9-746A8E209110}" dt="2024-12-19T10:36:08.946" v="0" actId="20577"/>
        <pc:sldMasterMkLst>
          <pc:docMk/>
          <pc:sldMasterMk cId="497714275" sldId="2147483648"/>
        </pc:sldMasterMkLst>
        <pc:sldLayoutChg chg="modSp mod">
          <pc:chgData name="Samuel BELLOT" userId="ea89b4e8-fe6d-4e9f-8b00-4490851a1e93" providerId="ADAL" clId="{351DF696-3F4B-4792-81D9-746A8E209110}" dt="2024-12-19T10:36:08.946" v="0" actId="20577"/>
          <pc:sldLayoutMkLst>
            <pc:docMk/>
            <pc:sldMasterMk cId="497714275" sldId="2147483648"/>
            <pc:sldLayoutMk cId="935728955" sldId="2147483654"/>
          </pc:sldLayoutMkLst>
          <pc:spChg chg="mod">
            <ac:chgData name="Samuel BELLOT" userId="ea89b4e8-fe6d-4e9f-8b00-4490851a1e93" providerId="ADAL" clId="{351DF696-3F4B-4792-81D9-746A8E209110}" dt="2024-12-19T10:36:08.946" v="0" actId="20577"/>
            <ac:spMkLst>
              <pc:docMk/>
              <pc:sldMasterMk cId="497714275" sldId="2147483648"/>
              <pc:sldLayoutMk cId="935728955" sldId="2147483654"/>
              <ac:spMk id="29" creationId="{284BC5E5-D948-DE4B-5D7E-8D92F990F40B}"/>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8FDAF6-73EE-B549-9E71-04E53966F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026447C-4592-739F-947B-2309007FF4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44627-CC16-4A1C-BAD9-856E6D1F4025}"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E0C48254-400C-21F9-2F1D-FA113CC79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848A38-3FA5-1713-4384-B1D6ED3B2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EB5B0-1153-4EF3-9804-B7F53B77C376}" type="slidenum">
              <a:rPr lang="fr-FR" smtClean="0"/>
              <a:t>‹N°›</a:t>
            </a:fld>
            <a:endParaRPr lang="fr-FR"/>
          </a:p>
        </p:txBody>
      </p:sp>
    </p:spTree>
    <p:extLst>
      <p:ext uri="{BB962C8B-B14F-4D97-AF65-F5344CB8AC3E}">
        <p14:creationId xmlns:p14="http://schemas.microsoft.com/office/powerpoint/2010/main" val="42695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2596-5793-2B4C-B65E-B9176A793B41}"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BF08-E369-824B-B617-E7C58423AB0B}" type="slidenum">
              <a:rPr lang="fr-FR" smtClean="0"/>
              <a:t>‹N°›</a:t>
            </a:fld>
            <a:endParaRPr lang="fr-FR"/>
          </a:p>
        </p:txBody>
      </p:sp>
    </p:spTree>
    <p:extLst>
      <p:ext uri="{BB962C8B-B14F-4D97-AF65-F5344CB8AC3E}">
        <p14:creationId xmlns:p14="http://schemas.microsoft.com/office/powerpoint/2010/main" val="18876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09DBF08-E369-824B-B617-E7C58423AB0B}" type="slidenum">
              <a:rPr lang="fr-FR" smtClean="0"/>
              <a:t>2</a:t>
            </a:fld>
            <a:endParaRPr lang="fr-FR"/>
          </a:p>
        </p:txBody>
      </p:sp>
    </p:spTree>
    <p:extLst>
      <p:ext uri="{BB962C8B-B14F-4D97-AF65-F5344CB8AC3E}">
        <p14:creationId xmlns:p14="http://schemas.microsoft.com/office/powerpoint/2010/main" val="144365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9DBF08-E369-824B-B617-E7C58423AB0B}" type="slidenum">
              <a:rPr lang="fr-FR" smtClean="0"/>
              <a:t>3</a:t>
            </a:fld>
            <a:endParaRPr lang="fr-FR"/>
          </a:p>
        </p:txBody>
      </p:sp>
    </p:spTree>
    <p:extLst>
      <p:ext uri="{BB962C8B-B14F-4D97-AF65-F5344CB8AC3E}">
        <p14:creationId xmlns:p14="http://schemas.microsoft.com/office/powerpoint/2010/main" val="1709944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09DBF08-E369-824B-B617-E7C58423AB0B}" type="slidenum">
              <a:rPr lang="fr-FR" smtClean="0"/>
              <a:t>4</a:t>
            </a:fld>
            <a:endParaRPr lang="fr-FR"/>
          </a:p>
        </p:txBody>
      </p:sp>
    </p:spTree>
    <p:extLst>
      <p:ext uri="{BB962C8B-B14F-4D97-AF65-F5344CB8AC3E}">
        <p14:creationId xmlns:p14="http://schemas.microsoft.com/office/powerpoint/2010/main" val="2198629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23804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de garde avec photo">
    <p:spTree>
      <p:nvGrpSpPr>
        <p:cNvPr id="1" name=""/>
        <p:cNvGrpSpPr/>
        <p:nvPr/>
      </p:nvGrpSpPr>
      <p:grpSpPr>
        <a:xfrm>
          <a:off x="0" y="0"/>
          <a:ext cx="0" cy="0"/>
          <a:chOff x="0" y="0"/>
          <a:chExt cx="0" cy="0"/>
        </a:xfrm>
      </p:grpSpPr>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2"/>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2024</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cxnSp>
        <p:nvCxnSpPr>
          <p:cNvPr id="4" name="Connecteur droit 3">
            <a:extLst>
              <a:ext uri="{FF2B5EF4-FFF2-40B4-BE49-F238E27FC236}">
                <a16:creationId xmlns:a16="http://schemas.microsoft.com/office/drawing/2014/main" id="{38036F3E-F40C-EE4A-9A73-6D26AB937C8D}"/>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4"/>
          <a:stretch>
            <a:fillRect/>
          </a:stretch>
        </p:blipFill>
        <p:spPr>
          <a:xfrm>
            <a:off x="657134" y="449270"/>
            <a:ext cx="469900" cy="508000"/>
          </a:xfrm>
          <a:prstGeom prst="rect">
            <a:avLst/>
          </a:prstGeom>
        </p:spPr>
      </p:pic>
    </p:spTree>
    <p:extLst>
      <p:ext uri="{BB962C8B-B14F-4D97-AF65-F5344CB8AC3E}">
        <p14:creationId xmlns:p14="http://schemas.microsoft.com/office/powerpoint/2010/main" val="21579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3" name="Espace réservé du texte 17">
            <a:extLst>
              <a:ext uri="{FF2B5EF4-FFF2-40B4-BE49-F238E27FC236}">
                <a16:creationId xmlns:a16="http://schemas.microsoft.com/office/drawing/2014/main" id="{BF6943AC-1DE5-C6FA-C200-F900DEA1E0F3}"/>
              </a:ext>
            </a:extLst>
          </p:cNvPr>
          <p:cNvSpPr>
            <a:spLocks noGrp="1"/>
          </p:cNvSpPr>
          <p:nvPr>
            <p:ph type="body" sz="quarter" idx="46"/>
          </p:nvPr>
        </p:nvSpPr>
        <p:spPr>
          <a:xfrm>
            <a:off x="2876671"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498A65C5-595E-0A0F-5A25-47847DEDF3F0}"/>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354EB802-27A8-B8B6-8F58-C7FE2ABA44D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6D5AAEA8-199C-142A-E230-415CF5C609B2}"/>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FE31E026-7521-339A-2FA6-D59413CF0ED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45406428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5" name="Espace réservé du texte 17">
            <a:extLst>
              <a:ext uri="{FF2B5EF4-FFF2-40B4-BE49-F238E27FC236}">
                <a16:creationId xmlns:a16="http://schemas.microsoft.com/office/drawing/2014/main" id="{65C9337E-75A7-FD49-EEDB-8BED94CA848D}"/>
              </a:ext>
            </a:extLst>
          </p:cNvPr>
          <p:cNvSpPr>
            <a:spLocks noGrp="1"/>
          </p:cNvSpPr>
          <p:nvPr>
            <p:ph type="body" sz="quarter" idx="46"/>
          </p:nvPr>
        </p:nvSpPr>
        <p:spPr>
          <a:xfrm>
            <a:off x="2869378"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6" name="Espace réservé du numéro de diapositive 6">
            <a:extLst>
              <a:ext uri="{FF2B5EF4-FFF2-40B4-BE49-F238E27FC236}">
                <a16:creationId xmlns:a16="http://schemas.microsoft.com/office/drawing/2014/main" id="{EF747B44-9835-7528-02FA-1731D1C48E3D}"/>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9" name="Connecteur droit 18">
            <a:extLst>
              <a:ext uri="{FF2B5EF4-FFF2-40B4-BE49-F238E27FC236}">
                <a16:creationId xmlns:a16="http://schemas.microsoft.com/office/drawing/2014/main" id="{9AB650C6-B57B-68A1-75F1-928236422DC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1DB20E4-8ADC-0330-A8B8-85B3D1CAECA3}"/>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F8B75E2D-BB5A-720B-4220-3AD38DDD59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5564007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6" name="Espace réservé du texte 17">
            <a:extLst>
              <a:ext uri="{FF2B5EF4-FFF2-40B4-BE49-F238E27FC236}">
                <a16:creationId xmlns:a16="http://schemas.microsoft.com/office/drawing/2014/main" id="{9A7DFCDB-BC4C-0231-D13D-3C6671C47F33}"/>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9" name="Espace réservé du numéro de diapositive 6">
            <a:extLst>
              <a:ext uri="{FF2B5EF4-FFF2-40B4-BE49-F238E27FC236}">
                <a16:creationId xmlns:a16="http://schemas.microsoft.com/office/drawing/2014/main" id="{BED97A25-4387-B1BE-EA7B-B42D0427743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0" name="Connecteur droit 9">
            <a:extLst>
              <a:ext uri="{FF2B5EF4-FFF2-40B4-BE49-F238E27FC236}">
                <a16:creationId xmlns:a16="http://schemas.microsoft.com/office/drawing/2014/main" id="{DEE2E0F0-7A54-D3A3-5EAD-0C081F29901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580E1F-AEE2-C0DE-103F-89CAAEA3C91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3" name="Image 22" descr="Une image contenant Police, texte, Graphique, capture d’écran&#10;&#10;Description générée automatiquement">
            <a:extLst>
              <a:ext uri="{FF2B5EF4-FFF2-40B4-BE49-F238E27FC236}">
                <a16:creationId xmlns:a16="http://schemas.microsoft.com/office/drawing/2014/main" id="{F742162D-9BA4-26EB-8EA5-FBBEE87891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72027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sp>
        <p:nvSpPr>
          <p:cNvPr id="12" name="Espace réservé du texte 17">
            <a:extLst>
              <a:ext uri="{FF2B5EF4-FFF2-40B4-BE49-F238E27FC236}">
                <a16:creationId xmlns:a16="http://schemas.microsoft.com/office/drawing/2014/main" id="{5000C013-8557-4048-2C15-E67614D2B29B}"/>
              </a:ext>
            </a:extLst>
          </p:cNvPr>
          <p:cNvSpPr>
            <a:spLocks noGrp="1"/>
          </p:cNvSpPr>
          <p:nvPr>
            <p:ph type="body" sz="quarter" idx="49"/>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5" name="Espace réservé du numéro de diapositive 6">
            <a:extLst>
              <a:ext uri="{FF2B5EF4-FFF2-40B4-BE49-F238E27FC236}">
                <a16:creationId xmlns:a16="http://schemas.microsoft.com/office/drawing/2014/main" id="{AAA9B9AE-35E3-7F66-25FD-5335ECFE630F}"/>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71981EBB-F113-B72D-62B6-02B7F8316143}"/>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3A13EEB-6273-40F3-6D64-226A11BF3B99}"/>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455AA41F-5698-F9CC-0992-02778ACB06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445155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43311"/>
            <a:ext cx="7606610" cy="10729865"/>
          </a:xfrm>
          <a:prstGeom prst="rect">
            <a:avLst/>
          </a:prstGeom>
        </p:spPr>
      </p:pic>
      <p:sp>
        <p:nvSpPr>
          <p:cNvPr id="12" name="Rectangle 11">
            <a:extLst>
              <a:ext uri="{FF2B5EF4-FFF2-40B4-BE49-F238E27FC236}">
                <a16:creationId xmlns:a16="http://schemas.microsoft.com/office/drawing/2014/main" id="{F497AE04-F03B-69EA-B161-DDC0C801BA2B}"/>
              </a:ext>
            </a:extLst>
          </p:cNvPr>
          <p:cNvSpPr/>
          <p:nvPr userDrawn="1"/>
        </p:nvSpPr>
        <p:spPr>
          <a:xfrm>
            <a:off x="662493" y="993758"/>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4" name="Rectangle 23">
            <a:extLst>
              <a:ext uri="{FF2B5EF4-FFF2-40B4-BE49-F238E27FC236}">
                <a16:creationId xmlns:a16="http://schemas.microsoft.com/office/drawing/2014/main" id="{665E8969-B78F-F63B-8B13-80FC1B0C3A4D}"/>
              </a:ext>
            </a:extLst>
          </p:cNvPr>
          <p:cNvSpPr/>
          <p:nvPr userDrawn="1"/>
        </p:nvSpPr>
        <p:spPr>
          <a:xfrm>
            <a:off x="686721" y="2356096"/>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3" name="Rectangle 42">
            <a:extLst>
              <a:ext uri="{FF2B5EF4-FFF2-40B4-BE49-F238E27FC236}">
                <a16:creationId xmlns:a16="http://schemas.microsoft.com/office/drawing/2014/main" id="{947992A4-FE62-6198-41D4-1EF30E6C909F}"/>
              </a:ext>
            </a:extLst>
          </p:cNvPr>
          <p:cNvSpPr/>
          <p:nvPr userDrawn="1"/>
        </p:nvSpPr>
        <p:spPr>
          <a:xfrm>
            <a:off x="682557" y="5202976"/>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56586" y="227040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cxnSp>
        <p:nvCxnSpPr>
          <p:cNvPr id="31" name="Connecteur droit 30">
            <a:extLst>
              <a:ext uri="{FF2B5EF4-FFF2-40B4-BE49-F238E27FC236}">
                <a16:creationId xmlns:a16="http://schemas.microsoft.com/office/drawing/2014/main" id="{6684AB5C-4A3E-6FDE-5A3A-22BE0DCC8751}"/>
              </a:ext>
            </a:extLst>
          </p:cNvPr>
          <p:cNvCxnSpPr>
            <a:cxnSpLocks/>
          </p:cNvCxnSpPr>
          <p:nvPr userDrawn="1"/>
        </p:nvCxnSpPr>
        <p:spPr>
          <a:xfrm>
            <a:off x="677977" y="511730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CB6658-B172-8925-0E8F-2B1C93ECB9D5}"/>
              </a:ext>
            </a:extLst>
          </p:cNvPr>
          <p:cNvSpPr/>
          <p:nvPr userDrawn="1"/>
        </p:nvSpPr>
        <p:spPr>
          <a:xfrm>
            <a:off x="644255" y="7384282"/>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6" name="Connecteur droit 5">
            <a:extLst>
              <a:ext uri="{FF2B5EF4-FFF2-40B4-BE49-F238E27FC236}">
                <a16:creationId xmlns:a16="http://schemas.microsoft.com/office/drawing/2014/main" id="{7A44592C-471E-8366-469B-45D71741135B}"/>
              </a:ext>
            </a:extLst>
          </p:cNvPr>
          <p:cNvCxnSpPr>
            <a:cxnSpLocks/>
          </p:cNvCxnSpPr>
          <p:nvPr userDrawn="1"/>
        </p:nvCxnSpPr>
        <p:spPr>
          <a:xfrm>
            <a:off x="686721" y="723520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6" name="Espace réservé du texte 17">
            <a:extLst>
              <a:ext uri="{FF2B5EF4-FFF2-40B4-BE49-F238E27FC236}">
                <a16:creationId xmlns:a16="http://schemas.microsoft.com/office/drawing/2014/main" id="{D7664A86-9C04-4C11-FEE8-14582B13C03B}"/>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7" name="Espace réservé du numéro de diapositive 6">
            <a:extLst>
              <a:ext uri="{FF2B5EF4-FFF2-40B4-BE49-F238E27FC236}">
                <a16:creationId xmlns:a16="http://schemas.microsoft.com/office/drawing/2014/main" id="{E6E987C1-91D0-CB25-D3F2-E07DBD0215D2}"/>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8" name="Connecteur droit 17">
            <a:extLst>
              <a:ext uri="{FF2B5EF4-FFF2-40B4-BE49-F238E27FC236}">
                <a16:creationId xmlns:a16="http://schemas.microsoft.com/office/drawing/2014/main" id="{0E229029-A80E-70E9-9B04-E3786985768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E63E085-3524-E45C-8B9A-1204C916AF50}"/>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455121BD-29BC-8DC2-3E1A-B898AB63787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48889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avec photo">
    <p:spTree>
      <p:nvGrpSpPr>
        <p:cNvPr id="1" name=""/>
        <p:cNvGrpSpPr/>
        <p:nvPr/>
      </p:nvGrpSpPr>
      <p:grpSpPr>
        <a:xfrm>
          <a:off x="0" y="0"/>
          <a:ext cx="0" cy="0"/>
          <a:chOff x="0" y="0"/>
          <a:chExt cx="0" cy="0"/>
        </a:xfrm>
      </p:grpSpPr>
      <p:pic>
        <p:nvPicPr>
          <p:cNvPr id="4" name="Image 3" descr="Une image contenant intérieur, Ordinateur personnel, personne, habits&#10;&#10;Description générée automatiquement">
            <a:extLst>
              <a:ext uri="{FF2B5EF4-FFF2-40B4-BE49-F238E27FC236}">
                <a16:creationId xmlns:a16="http://schemas.microsoft.com/office/drawing/2014/main" id="{271CD7BC-A772-4A3E-7E5A-964D341E071E}"/>
              </a:ext>
            </a:extLst>
          </p:cNvPr>
          <p:cNvPicPr>
            <a:picLocks noChangeAspect="1"/>
          </p:cNvPicPr>
          <p:nvPr userDrawn="1"/>
        </p:nvPicPr>
        <p:blipFill>
          <a:blip r:embed="rId2"/>
          <a:srcRect l="7365" r="24334"/>
          <a:stretch/>
        </p:blipFill>
        <p:spPr>
          <a:xfrm>
            <a:off x="0" y="3286362"/>
            <a:ext cx="7559675" cy="7382404"/>
          </a:xfrm>
          <a:prstGeom prst="rect">
            <a:avLst/>
          </a:prstGeom>
        </p:spPr>
      </p:pic>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3"/>
          <a:srcRect l="1940" t="1302" r="2128" b="1615"/>
          <a:stretch/>
        </p:blipFill>
        <p:spPr>
          <a:xfrm>
            <a:off x="-5899" y="0"/>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dirty="0">
                <a:solidFill>
                  <a:schemeClr val="bg1"/>
                </a:solidFill>
                <a:latin typeface="Mont Heavy" pitchFamily="2" charset="0"/>
              </a:rPr>
              <a:t>Édition </a:t>
            </a:r>
          </a:p>
          <a:p>
            <a:r>
              <a:rPr lang="fr-FR" sz="3600" b="1" dirty="0">
                <a:solidFill>
                  <a:schemeClr val="bg1"/>
                </a:solidFill>
                <a:latin typeface="Mont Heavy" pitchFamily="2" charset="0"/>
              </a:rPr>
              <a:t>2025</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4"/>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5"/>
          <a:stretch>
            <a:fillRect/>
          </a:stretch>
        </p:blipFill>
        <p:spPr>
          <a:xfrm>
            <a:off x="657134" y="449270"/>
            <a:ext cx="469900" cy="508000"/>
          </a:xfrm>
          <a:prstGeom prst="rect">
            <a:avLst/>
          </a:prstGeom>
        </p:spPr>
      </p:pic>
    </p:spTree>
    <p:extLst>
      <p:ext uri="{BB962C8B-B14F-4D97-AF65-F5344CB8AC3E}">
        <p14:creationId xmlns:p14="http://schemas.microsoft.com/office/powerpoint/2010/main" val="9357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numéro de diapositive 6">
            <a:extLst>
              <a:ext uri="{FF2B5EF4-FFF2-40B4-BE49-F238E27FC236}">
                <a16:creationId xmlns:a16="http://schemas.microsoft.com/office/drawing/2014/main" id="{301DEF57-0219-B8FD-1D2D-11A58E4B64D7}"/>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05C3B3B4-E42A-368A-C5C0-D3FEEB831C3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D818734-8060-87C5-EB22-A6A5EFCF618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4CE88649-4AAB-9C7B-BE6E-4DF3BB26D7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81724128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8CEA0A-D4FC-3E2A-CCED-8499C6A52CBB}"/>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771882D-EBFB-0F06-322A-6EFC361B88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pic>
        <p:nvPicPr>
          <p:cNvPr id="8" name="Image 7" descr="Une image contenant Police, texte, Graphique, capture d’écran&#10;&#10;Description générée automatiquement">
            <a:extLst>
              <a:ext uri="{FF2B5EF4-FFF2-40B4-BE49-F238E27FC236}">
                <a16:creationId xmlns:a16="http://schemas.microsoft.com/office/drawing/2014/main" id="{3E0E0B66-FF8A-CD4B-E5C9-D43C223D352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509557485"/>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3" name="Espace réservé du numéro de diapositive 6">
            <a:extLst>
              <a:ext uri="{FF2B5EF4-FFF2-40B4-BE49-F238E27FC236}">
                <a16:creationId xmlns:a16="http://schemas.microsoft.com/office/drawing/2014/main" id="{54C5C702-13EA-1F73-676D-6E25C8C7E43C}"/>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27" name="Connecteur droit 26">
            <a:extLst>
              <a:ext uri="{FF2B5EF4-FFF2-40B4-BE49-F238E27FC236}">
                <a16:creationId xmlns:a16="http://schemas.microsoft.com/office/drawing/2014/main" id="{B9349826-503F-B905-E950-71B13DB3F502}"/>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564973F-8042-8F9B-CC68-1CE15E68104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31" name="Image 30" descr="Une image contenant Police, texte, Graphique, capture d’écran&#10;&#10;Description générée automatiquement">
            <a:extLst>
              <a:ext uri="{FF2B5EF4-FFF2-40B4-BE49-F238E27FC236}">
                <a16:creationId xmlns:a16="http://schemas.microsoft.com/office/drawing/2014/main" id="{EFA5D9FF-8415-39D2-7E96-BA7CF281BE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92288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67119" y="9906226"/>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cxnSp>
        <p:nvCxnSpPr>
          <p:cNvPr id="16" name="Connecteur droit 15">
            <a:extLst>
              <a:ext uri="{FF2B5EF4-FFF2-40B4-BE49-F238E27FC236}">
                <a16:creationId xmlns:a16="http://schemas.microsoft.com/office/drawing/2014/main" id="{67DEC273-5C0D-1442-FC5F-A6CAC6F0BF71}"/>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4EF557A-0E99-0954-E3CB-B34A4864F9B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7AD06F82-7B5A-CCCE-F66B-6F3B9E6802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0382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38052"/>
            <a:ext cx="7606610" cy="10729865"/>
          </a:xfrm>
          <a:prstGeom prst="rect">
            <a:avLst/>
          </a:prstGeom>
        </p:spPr>
      </p:pic>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7" name="Espace réservé du texte 17">
            <a:extLst>
              <a:ext uri="{FF2B5EF4-FFF2-40B4-BE49-F238E27FC236}">
                <a16:creationId xmlns:a16="http://schemas.microsoft.com/office/drawing/2014/main" id="{3A2F4B26-44C2-E092-7532-6B4E646DFE30}"/>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5A8B9B6B-5318-5E97-43F1-F61DA454DDB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10E466E5-CDCA-934B-E9F2-AC23A87815EE}"/>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0C8AED3-E45E-3175-A2AA-81847885528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74C2CB82-1FEA-FA21-D9BF-78EEFF84EC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6198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a:defRPr lang="fr-FR" sz="900" b="1" i="0" dirty="0">
                <a:solidFill>
                  <a:schemeClr val="accent3"/>
                </a:solidFill>
                <a:latin typeface="Mont SemiBold" pitchFamily="2" charset="0"/>
              </a:defRPr>
            </a:lvl1pPr>
          </a:lstStyle>
          <a:p>
            <a:pPr marL="0" lvl="0" indent="0" algn="ctr">
              <a:lnSpc>
                <a:spcPct val="100000"/>
              </a:lnSpc>
              <a:buNone/>
            </a:pPr>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769837" y="4084160"/>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284996" y="4074900"/>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769837" y="6864259"/>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22911" y="687303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3536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100765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14275"/>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 id="2147483661" r:id="rId4"/>
    <p:sldLayoutId id="2147483651" r:id="rId5"/>
    <p:sldLayoutId id="2147483660" r:id="rId6"/>
    <p:sldLayoutId id="2147483662" r:id="rId7"/>
    <p:sldLayoutId id="2147483671" r:id="rId8"/>
    <p:sldLayoutId id="2147483664" r:id="rId9"/>
    <p:sldLayoutId id="2147483665" r:id="rId10"/>
    <p:sldLayoutId id="2147483666" r:id="rId11"/>
    <p:sldLayoutId id="2147483667" r:id="rId12"/>
    <p:sldLayoutId id="2147483668" r:id="rId13"/>
    <p:sldLayoutId id="2147483669" r:id="rId14"/>
    <p:sldLayoutId id="2147483670" r:id="rId15"/>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fr-FR"/>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emf"/><Relationship Id="rId7"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emf"/><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rganigramme : Connecteur 8">
            <a:extLst>
              <a:ext uri="{FF2B5EF4-FFF2-40B4-BE49-F238E27FC236}">
                <a16:creationId xmlns:a16="http://schemas.microsoft.com/office/drawing/2014/main" id="{9056B3F9-5659-0EBF-5649-C66BE4BE09EC}"/>
              </a:ext>
            </a:extLst>
          </p:cNvPr>
          <p:cNvSpPr/>
          <p:nvPr/>
        </p:nvSpPr>
        <p:spPr>
          <a:xfrm>
            <a:off x="6675705" y="203868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Organigramme : Connecteur 7">
            <a:extLst>
              <a:ext uri="{FF2B5EF4-FFF2-40B4-BE49-F238E27FC236}">
                <a16:creationId xmlns:a16="http://schemas.microsoft.com/office/drawing/2014/main" id="{0874651F-AA79-7AFD-5CF9-A79DAEB27450}"/>
              </a:ext>
            </a:extLst>
          </p:cNvPr>
          <p:cNvSpPr/>
          <p:nvPr/>
        </p:nvSpPr>
        <p:spPr>
          <a:xfrm>
            <a:off x="6675705" y="139296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Espace réservé du texte 1">
            <a:extLst>
              <a:ext uri="{FF2B5EF4-FFF2-40B4-BE49-F238E27FC236}">
                <a16:creationId xmlns:a16="http://schemas.microsoft.com/office/drawing/2014/main" id="{D4AA2A91-748D-8892-7340-CECE37C340E4}"/>
              </a:ext>
            </a:extLst>
          </p:cNvPr>
          <p:cNvSpPr>
            <a:spLocks noGrp="1"/>
          </p:cNvSpPr>
          <p:nvPr>
            <p:ph type="body" sz="quarter" idx="14"/>
          </p:nvPr>
        </p:nvSpPr>
        <p:spPr>
          <a:xfrm>
            <a:off x="167830" y="1392963"/>
            <a:ext cx="4786963" cy="1479095"/>
          </a:xfrm>
        </p:spPr>
        <p:txBody>
          <a:bodyPr/>
          <a:lstStyle/>
          <a:p>
            <a:r>
              <a:rPr lang="fr-FR" sz="3600">
                <a:solidFill>
                  <a:srgbClr val="194751"/>
                </a:solidFill>
                <a:latin typeface="Mont Heavy"/>
              </a:rPr>
              <a:t>Chargé de gestion clientèle</a:t>
            </a:r>
            <a:endParaRPr lang="fr-FR" sz="7200">
              <a:effectLst/>
              <a:latin typeface="Mont Heavy"/>
            </a:endParaRPr>
          </a:p>
        </p:txBody>
      </p:sp>
      <p:sp>
        <p:nvSpPr>
          <p:cNvPr id="13" name="Espace réservé du texte 7">
            <a:extLst>
              <a:ext uri="{FF2B5EF4-FFF2-40B4-BE49-F238E27FC236}">
                <a16:creationId xmlns:a16="http://schemas.microsoft.com/office/drawing/2014/main" id="{55CEAB78-172E-FF69-1E8B-85780B422590}"/>
              </a:ext>
            </a:extLst>
          </p:cNvPr>
          <p:cNvSpPr>
            <a:spLocks noGrp="1"/>
          </p:cNvSpPr>
          <p:nvPr>
            <p:ph type="body" sz="quarter" idx="20"/>
          </p:nvPr>
        </p:nvSpPr>
        <p:spPr>
          <a:xfrm>
            <a:off x="5453583" y="657899"/>
            <a:ext cx="1376127" cy="226465"/>
          </a:xfrm>
        </p:spPr>
        <p:txBody>
          <a:bodyPr/>
          <a:lstStyle/>
          <a:p>
            <a:r>
              <a:rPr lang="fr-FR" sz="1100" b="1">
                <a:solidFill>
                  <a:srgbClr val="543087"/>
                </a:solidFill>
                <a:effectLst/>
                <a:latin typeface="Mont Bold" pitchFamily="2" charset="0"/>
              </a:rPr>
              <a:t>ACTIVITÉS </a:t>
            </a:r>
            <a:r>
              <a:rPr lang="fr-FR" sz="1100">
                <a:solidFill>
                  <a:srgbClr val="543087"/>
                </a:solidFill>
              </a:rPr>
              <a:t>DES SERVICES DE L’EAU ET D’ASSAINISSEMENT</a:t>
            </a:r>
            <a:endParaRPr lang="fr-FR" sz="400">
              <a:effectLst/>
            </a:endParaRPr>
          </a:p>
          <a:p>
            <a:endParaRPr lang="fr-FR" sz="400"/>
          </a:p>
        </p:txBody>
      </p:sp>
      <p:sp>
        <p:nvSpPr>
          <p:cNvPr id="21" name="Espace réservé du texte 20">
            <a:extLst>
              <a:ext uri="{FF2B5EF4-FFF2-40B4-BE49-F238E27FC236}">
                <a16:creationId xmlns:a16="http://schemas.microsoft.com/office/drawing/2014/main" id="{5E004EF6-F518-11A5-B3F3-31CAF92BE38E}"/>
              </a:ext>
            </a:extLst>
          </p:cNvPr>
          <p:cNvSpPr>
            <a:spLocks noGrp="1"/>
          </p:cNvSpPr>
          <p:nvPr>
            <p:ph type="body" sz="quarter" idx="16"/>
          </p:nvPr>
        </p:nvSpPr>
        <p:spPr/>
        <p:txBody>
          <a:bodyPr/>
          <a:lstStyle/>
          <a:p>
            <a:pPr algn="r"/>
            <a:r>
              <a:rPr lang="fr-FR"/>
              <a:t>Filière Clientèle et commercial</a:t>
            </a:r>
          </a:p>
        </p:txBody>
      </p:sp>
      <p:sp>
        <p:nvSpPr>
          <p:cNvPr id="23" name="Espace réservé du texte 22">
            <a:extLst>
              <a:ext uri="{FF2B5EF4-FFF2-40B4-BE49-F238E27FC236}">
                <a16:creationId xmlns:a16="http://schemas.microsoft.com/office/drawing/2014/main" id="{6571479B-1FCE-8985-896F-222C81014A2C}"/>
              </a:ext>
            </a:extLst>
          </p:cNvPr>
          <p:cNvSpPr>
            <a:spLocks noGrp="1"/>
          </p:cNvSpPr>
          <p:nvPr>
            <p:ph type="body" sz="quarter" idx="21"/>
          </p:nvPr>
        </p:nvSpPr>
        <p:spPr/>
        <p:txBody>
          <a:bodyPr/>
          <a:lstStyle/>
          <a:p>
            <a:pPr algn="r"/>
            <a:r>
              <a:rPr lang="fr-FR"/>
              <a:t>Famille métier Relations clients usagers</a:t>
            </a:r>
          </a:p>
        </p:txBody>
      </p:sp>
      <p:sp>
        <p:nvSpPr>
          <p:cNvPr id="2" name="Espace réservé du texte 13">
            <a:extLst>
              <a:ext uri="{FF2B5EF4-FFF2-40B4-BE49-F238E27FC236}">
                <a16:creationId xmlns:a16="http://schemas.microsoft.com/office/drawing/2014/main" id="{658E93FA-A673-1EF5-02FC-BC98DA840851}"/>
              </a:ext>
            </a:extLst>
          </p:cNvPr>
          <p:cNvSpPr txBox="1">
            <a:spLocks/>
          </p:cNvSpPr>
          <p:nvPr/>
        </p:nvSpPr>
        <p:spPr>
          <a:xfrm>
            <a:off x="5278583" y="2673953"/>
            <a:ext cx="1235504" cy="19810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rgbClr val="00A89B"/>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gn="r"/>
            <a:r>
              <a:rPr lang="fr-FR" dirty="0"/>
              <a:t>Typologie du métier :  sensible</a:t>
            </a:r>
          </a:p>
        </p:txBody>
      </p:sp>
      <p:sp>
        <p:nvSpPr>
          <p:cNvPr id="3" name="Organigramme : Connecteur 2">
            <a:extLst>
              <a:ext uri="{FF2B5EF4-FFF2-40B4-BE49-F238E27FC236}">
                <a16:creationId xmlns:a16="http://schemas.microsoft.com/office/drawing/2014/main" id="{18906156-9B30-9457-5F25-19F240C45272}"/>
              </a:ext>
            </a:extLst>
          </p:cNvPr>
          <p:cNvSpPr/>
          <p:nvPr/>
        </p:nvSpPr>
        <p:spPr>
          <a:xfrm>
            <a:off x="6695911" y="2598595"/>
            <a:ext cx="308009" cy="2921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4591D5-9A65-7987-867B-2EFAE9181E17}"/>
              </a:ext>
            </a:extLst>
          </p:cNvPr>
          <p:cNvSpPr>
            <a:spLocks noGrp="1"/>
          </p:cNvSpPr>
          <p:nvPr>
            <p:ph type="sldNum" sz="quarter" idx="12"/>
          </p:nvPr>
        </p:nvSpPr>
        <p:spPr>
          <a:xfrm>
            <a:off x="5339020" y="9909727"/>
            <a:ext cx="1700927" cy="189133"/>
          </a:xfrm>
          <a:prstGeom prst="rect">
            <a:avLst/>
          </a:prstGeom>
        </p:spPr>
        <p:txBody>
          <a:bodyPr/>
          <a:lstStyle/>
          <a:p>
            <a:fld id="{2599F6DB-6A18-5640-963E-F058E2776B88}" type="slidenum">
              <a:rPr lang="fr-FR" smtClean="0"/>
              <a:pPr/>
              <a:t>2</a:t>
            </a:fld>
            <a:endParaRPr lang="fr-FR"/>
          </a:p>
        </p:txBody>
      </p:sp>
      <p:sp>
        <p:nvSpPr>
          <p:cNvPr id="3" name="Espace réservé du texte 2">
            <a:extLst>
              <a:ext uri="{FF2B5EF4-FFF2-40B4-BE49-F238E27FC236}">
                <a16:creationId xmlns:a16="http://schemas.microsoft.com/office/drawing/2014/main" id="{83556010-C692-A996-E391-A28A39E2A712}"/>
              </a:ext>
            </a:extLst>
          </p:cNvPr>
          <p:cNvSpPr>
            <a:spLocks noGrp="1"/>
          </p:cNvSpPr>
          <p:nvPr>
            <p:ph type="body" sz="quarter" idx="13"/>
          </p:nvPr>
        </p:nvSpPr>
        <p:spPr/>
        <p:txBody>
          <a:bodyPr/>
          <a:lstStyle/>
          <a:p>
            <a:r>
              <a:rPr lang="fr-FR" dirty="0"/>
              <a:t>Description du métier :</a:t>
            </a:r>
          </a:p>
        </p:txBody>
      </p:sp>
      <p:sp>
        <p:nvSpPr>
          <p:cNvPr id="4" name="Espace réservé du texte 3">
            <a:extLst>
              <a:ext uri="{FF2B5EF4-FFF2-40B4-BE49-F238E27FC236}">
                <a16:creationId xmlns:a16="http://schemas.microsoft.com/office/drawing/2014/main" id="{AFA7F12D-BEF7-3E5B-E511-783D2FCD29CD}"/>
              </a:ext>
            </a:extLst>
          </p:cNvPr>
          <p:cNvSpPr>
            <a:spLocks noGrp="1"/>
          </p:cNvSpPr>
          <p:nvPr>
            <p:ph type="body" sz="quarter" idx="14"/>
          </p:nvPr>
        </p:nvSpPr>
        <p:spPr/>
        <p:txBody>
          <a:bodyPr/>
          <a:lstStyle/>
          <a:p>
            <a:r>
              <a:rPr lang="fr-FR"/>
              <a:t>Informations générales </a:t>
            </a:r>
          </a:p>
        </p:txBody>
      </p:sp>
      <p:sp>
        <p:nvSpPr>
          <p:cNvPr id="28" name="Espace réservé du texte 27">
            <a:extLst>
              <a:ext uri="{FF2B5EF4-FFF2-40B4-BE49-F238E27FC236}">
                <a16:creationId xmlns:a16="http://schemas.microsoft.com/office/drawing/2014/main" id="{EEB237CA-1B7C-2F55-6775-124CF1DA8941}"/>
              </a:ext>
            </a:extLst>
          </p:cNvPr>
          <p:cNvSpPr>
            <a:spLocks noGrp="1"/>
          </p:cNvSpPr>
          <p:nvPr>
            <p:ph type="body" sz="quarter" idx="23"/>
          </p:nvPr>
        </p:nvSpPr>
        <p:spPr>
          <a:xfrm>
            <a:off x="628650" y="2794613"/>
            <a:ext cx="3223757" cy="1438446"/>
          </a:xfrm>
        </p:spPr>
        <p:txBody>
          <a:bodyPr/>
          <a:lstStyle/>
          <a:p>
            <a:pPr algn="just">
              <a:lnSpc>
                <a:spcPct val="130000"/>
              </a:lnSpc>
            </a:pPr>
            <a:r>
              <a:rPr lang="fr-FR" sz="1000" b="0">
                <a:solidFill>
                  <a:srgbClr val="1B4851"/>
                </a:solidFill>
                <a:latin typeface="Mont SemiBold Italic" pitchFamily="2" charset="0"/>
              </a:rPr>
              <a:t>Le chargé de gestion clientèle assure le traitement administratif des dossiers clients, de la souscription à la résiliation des contrats d'eau et d'assainissement. Il gère la facturation, le recouvrement et le suivi des comptes clients, tout en veillant à la qualité de service et à la satisfaction des usagers.</a:t>
            </a:r>
            <a:endParaRPr lang="fr-FR" sz="800" b="0">
              <a:solidFill>
                <a:srgbClr val="1B4851"/>
              </a:solidFill>
              <a:effectLst/>
              <a:latin typeface="Mont SemiBold Italic" pitchFamily="2" charset="0"/>
            </a:endParaRPr>
          </a:p>
        </p:txBody>
      </p:sp>
      <p:sp>
        <p:nvSpPr>
          <p:cNvPr id="5" name="Espace réservé du texte 4">
            <a:extLst>
              <a:ext uri="{FF2B5EF4-FFF2-40B4-BE49-F238E27FC236}">
                <a16:creationId xmlns:a16="http://schemas.microsoft.com/office/drawing/2014/main" id="{8E883D9A-A9A5-5F58-9A06-F4637156C090}"/>
              </a:ext>
            </a:extLst>
          </p:cNvPr>
          <p:cNvSpPr>
            <a:spLocks noGrp="1"/>
          </p:cNvSpPr>
          <p:nvPr>
            <p:ph type="body" sz="quarter" idx="24"/>
          </p:nvPr>
        </p:nvSpPr>
        <p:spPr/>
        <p:txBody>
          <a:bodyPr/>
          <a:lstStyle/>
          <a:p>
            <a:r>
              <a:rPr lang="fr-FR"/>
              <a:t>Principales activités</a:t>
            </a:r>
          </a:p>
        </p:txBody>
      </p:sp>
      <p:sp>
        <p:nvSpPr>
          <p:cNvPr id="6" name="Espace réservé du texte 5">
            <a:extLst>
              <a:ext uri="{FF2B5EF4-FFF2-40B4-BE49-F238E27FC236}">
                <a16:creationId xmlns:a16="http://schemas.microsoft.com/office/drawing/2014/main" id="{2EB1A7D7-ACB4-DA6A-B95C-C4A8420589CB}"/>
              </a:ext>
            </a:extLst>
          </p:cNvPr>
          <p:cNvSpPr>
            <a:spLocks noGrp="1"/>
          </p:cNvSpPr>
          <p:nvPr>
            <p:ph type="body" sz="quarter" idx="25"/>
          </p:nvPr>
        </p:nvSpPr>
        <p:spPr>
          <a:xfrm>
            <a:off x="607902" y="5076341"/>
            <a:ext cx="3223758" cy="2455020"/>
          </a:xfrm>
        </p:spPr>
        <p:txBody>
          <a:bodyPr/>
          <a:lstStyle/>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Assurer la facturation des consommations d’eau, des services d'assainissement et de travaux</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Identifier et résoudre les anomalies de facturation</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Traiter les réclamations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Gérer les impayés et appliquer les procédures de recouvrement des factures de consommation d’eau ou de travaux</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Actualiser et suivre les bases de données clients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Mobiliser et suivre l’activité des prestataires de recouvrement</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Assurer la défense des intérêts de l’entreprise dans les procédures de contentieux relatives au recouvrement</a:t>
            </a:r>
          </a:p>
          <a:p>
            <a:pPr marL="180975" indent="-180975" algn="just">
              <a:lnSpc>
                <a:spcPct val="100000"/>
              </a:lnSpc>
              <a:spcBef>
                <a:spcPts val="0"/>
              </a:spcBef>
              <a:buClr>
                <a:schemeClr val="accent2"/>
              </a:buClr>
              <a:buSzPct val="150000"/>
              <a:buFont typeface="Arial" panose="020B0604020202020204" pitchFamily="34" charset="0"/>
              <a:buChar char="•"/>
            </a:pPr>
            <a:endParaRPr lang="fr-FR" sz="1000" b="0" dirty="0"/>
          </a:p>
        </p:txBody>
      </p:sp>
      <p:sp>
        <p:nvSpPr>
          <p:cNvPr id="10" name="ZoneTexte 9">
            <a:extLst>
              <a:ext uri="{FF2B5EF4-FFF2-40B4-BE49-F238E27FC236}">
                <a16:creationId xmlns:a16="http://schemas.microsoft.com/office/drawing/2014/main" id="{1402B099-7B7F-415F-970D-3D9D8DDBDE1D}"/>
              </a:ext>
            </a:extLst>
          </p:cNvPr>
          <p:cNvSpPr txBox="1"/>
          <p:nvPr/>
        </p:nvSpPr>
        <p:spPr>
          <a:xfrm>
            <a:off x="4890092" y="6698512"/>
            <a:ext cx="2031217" cy="369332"/>
          </a:xfrm>
          <a:prstGeom prst="rect">
            <a:avLst/>
          </a:prstGeom>
          <a:noFill/>
        </p:spPr>
        <p:txBody>
          <a:bodyPr wrap="square" rtlCol="0">
            <a:spAutoFit/>
          </a:bodyPr>
          <a:lstStyle/>
          <a:p>
            <a:endParaRPr lang="fr-FR"/>
          </a:p>
        </p:txBody>
      </p:sp>
      <p:sp>
        <p:nvSpPr>
          <p:cNvPr id="27" name="ZoneTexte 26">
            <a:extLst>
              <a:ext uri="{FF2B5EF4-FFF2-40B4-BE49-F238E27FC236}">
                <a16:creationId xmlns:a16="http://schemas.microsoft.com/office/drawing/2014/main" id="{C14B85C8-83F9-3C02-CCC5-8AC2CBD3BA86}"/>
              </a:ext>
            </a:extLst>
          </p:cNvPr>
          <p:cNvSpPr txBox="1"/>
          <p:nvPr/>
        </p:nvSpPr>
        <p:spPr>
          <a:xfrm>
            <a:off x="3905847" y="9856169"/>
            <a:ext cx="944841" cy="221018"/>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Chargé de gestion clientèle</a:t>
            </a:r>
          </a:p>
          <a:p>
            <a:endParaRPr lang="fr-FR" sz="600" b="1" i="0">
              <a:solidFill>
                <a:srgbClr val="00A79B"/>
              </a:solidFill>
              <a:effectLst/>
              <a:latin typeface="Mont SemiBold" pitchFamily="2" charset="0"/>
            </a:endParaRPr>
          </a:p>
        </p:txBody>
      </p:sp>
      <p:sp>
        <p:nvSpPr>
          <p:cNvPr id="24" name="Espace réservé du texte 5">
            <a:extLst>
              <a:ext uri="{FF2B5EF4-FFF2-40B4-BE49-F238E27FC236}">
                <a16:creationId xmlns:a16="http://schemas.microsoft.com/office/drawing/2014/main" id="{10C0B20C-F49B-486E-DAA4-FAED07785DFC}"/>
              </a:ext>
            </a:extLst>
          </p:cNvPr>
          <p:cNvSpPr txBox="1">
            <a:spLocks/>
          </p:cNvSpPr>
          <p:nvPr/>
        </p:nvSpPr>
        <p:spPr>
          <a:xfrm>
            <a:off x="628650" y="8336711"/>
            <a:ext cx="5849633" cy="1116716"/>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Le(la) chargé(e) de gestion clientèle peut exercer une partie des missions d'un chargé de relation clientèle : accueil physique ou téléphonique, planification des rendez-vous techniques chez le client, etc.</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Il/Elle peut être déchargé(e) des missions de recouvrement, lorsqu’un service dédié existe au sein de l’entreprise</a:t>
            </a:r>
          </a:p>
        </p:txBody>
      </p:sp>
      <p:grpSp>
        <p:nvGrpSpPr>
          <p:cNvPr id="21" name="Groupe 20">
            <a:extLst>
              <a:ext uri="{FF2B5EF4-FFF2-40B4-BE49-F238E27FC236}">
                <a16:creationId xmlns:a16="http://schemas.microsoft.com/office/drawing/2014/main" id="{D5109F6B-176D-1C5F-5149-C01727D18A90}"/>
              </a:ext>
            </a:extLst>
          </p:cNvPr>
          <p:cNvGrpSpPr/>
          <p:nvPr/>
        </p:nvGrpSpPr>
        <p:grpSpPr>
          <a:xfrm>
            <a:off x="4066640" y="1827181"/>
            <a:ext cx="3227295" cy="2924339"/>
            <a:chOff x="4066640" y="1827181"/>
            <a:chExt cx="3227295" cy="2924339"/>
          </a:xfrm>
        </p:grpSpPr>
        <p:sp>
          <p:nvSpPr>
            <p:cNvPr id="25" name="Rectangle 24">
              <a:extLst>
                <a:ext uri="{FF2B5EF4-FFF2-40B4-BE49-F238E27FC236}">
                  <a16:creationId xmlns:a16="http://schemas.microsoft.com/office/drawing/2014/main" id="{1721E42B-D4CF-1A7E-6203-5538D6577B36}"/>
                </a:ext>
              </a:extLst>
            </p:cNvPr>
            <p:cNvSpPr/>
            <p:nvPr/>
          </p:nvSpPr>
          <p:spPr>
            <a:xfrm>
              <a:off x="4066640" y="1904332"/>
              <a:ext cx="3227295" cy="2847188"/>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a:extLst>
                <a:ext uri="{FF2B5EF4-FFF2-40B4-BE49-F238E27FC236}">
                  <a16:creationId xmlns:a16="http://schemas.microsoft.com/office/drawing/2014/main" id="{7FB00D56-56FA-FC79-E3A1-FC3BA64CDC47}"/>
                </a:ext>
              </a:extLst>
            </p:cNvPr>
            <p:cNvPicPr>
              <a:picLocks noChangeAspect="1"/>
            </p:cNvPicPr>
            <p:nvPr/>
          </p:nvPicPr>
          <p:blipFill>
            <a:blip r:embed="rId3"/>
            <a:stretch>
              <a:fillRect/>
            </a:stretch>
          </p:blipFill>
          <p:spPr>
            <a:xfrm>
              <a:off x="4175145" y="2038795"/>
              <a:ext cx="508000" cy="355600"/>
            </a:xfrm>
            <a:prstGeom prst="rect">
              <a:avLst/>
            </a:prstGeom>
          </p:spPr>
        </p:pic>
        <p:pic>
          <p:nvPicPr>
            <p:cNvPr id="30" name="Image 29" descr="Une image contenant symbole, cercle, Graphique, capture d’écran&#10;&#10;Description générée automatiquement">
              <a:extLst>
                <a:ext uri="{FF2B5EF4-FFF2-40B4-BE49-F238E27FC236}">
                  <a16:creationId xmlns:a16="http://schemas.microsoft.com/office/drawing/2014/main" id="{4DEC2074-EF22-65DC-1153-A7928600EEAE}"/>
                </a:ext>
              </a:extLst>
            </p:cNvPr>
            <p:cNvPicPr>
              <a:picLocks noChangeAspect="1"/>
            </p:cNvPicPr>
            <p:nvPr/>
          </p:nvPicPr>
          <p:blipFill>
            <a:blip r:embed="rId4"/>
            <a:stretch>
              <a:fillRect/>
            </a:stretch>
          </p:blipFill>
          <p:spPr>
            <a:xfrm>
              <a:off x="4270395" y="2510375"/>
              <a:ext cx="317500" cy="317500"/>
            </a:xfrm>
            <a:prstGeom prst="rect">
              <a:avLst/>
            </a:prstGeom>
          </p:spPr>
        </p:pic>
        <p:pic>
          <p:nvPicPr>
            <p:cNvPr id="32" name="Image 31">
              <a:extLst>
                <a:ext uri="{FF2B5EF4-FFF2-40B4-BE49-F238E27FC236}">
                  <a16:creationId xmlns:a16="http://schemas.microsoft.com/office/drawing/2014/main" id="{38CA545A-6B16-05B8-1773-8C43A15BC9E0}"/>
                </a:ext>
              </a:extLst>
            </p:cNvPr>
            <p:cNvPicPr>
              <a:picLocks noChangeAspect="1"/>
            </p:cNvPicPr>
            <p:nvPr/>
          </p:nvPicPr>
          <p:blipFill>
            <a:blip r:embed="rId5"/>
            <a:stretch>
              <a:fillRect/>
            </a:stretch>
          </p:blipFill>
          <p:spPr>
            <a:xfrm>
              <a:off x="4295795" y="3127753"/>
              <a:ext cx="266700" cy="266700"/>
            </a:xfrm>
            <a:prstGeom prst="rect">
              <a:avLst/>
            </a:prstGeom>
          </p:spPr>
        </p:pic>
        <p:sp>
          <p:nvSpPr>
            <p:cNvPr id="33" name="Espace réservé du texte 27">
              <a:extLst>
                <a:ext uri="{FF2B5EF4-FFF2-40B4-BE49-F238E27FC236}">
                  <a16:creationId xmlns:a16="http://schemas.microsoft.com/office/drawing/2014/main" id="{991F3FE2-59E2-623D-5106-AA816AF088E6}"/>
                </a:ext>
              </a:extLst>
            </p:cNvPr>
            <p:cNvSpPr txBox="1">
              <a:spLocks/>
            </p:cNvSpPr>
            <p:nvPr/>
          </p:nvSpPr>
          <p:spPr>
            <a:xfrm>
              <a:off x="4720565" y="1827181"/>
              <a:ext cx="2403843"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120000"/>
                </a:lnSpc>
              </a:pPr>
              <a:r>
                <a:rPr lang="fr-FR" sz="1200" dirty="0">
                  <a:solidFill>
                    <a:srgbClr val="3C3C3B"/>
                  </a:solidFill>
                  <a:effectLst/>
                  <a:latin typeface="Mont Bold"/>
                </a:rPr>
                <a:t>Branche :</a:t>
              </a:r>
              <a:r>
                <a:rPr lang="fr-FR" sz="1200" dirty="0">
                  <a:solidFill>
                    <a:srgbClr val="1B4851"/>
                  </a:solidFill>
                  <a:effectLst/>
                  <a:latin typeface="Mont Bold"/>
                </a:rPr>
                <a:t> </a:t>
              </a:r>
              <a:br>
                <a:rPr lang="fr-FR" sz="1200" b="1" dirty="0">
                  <a:effectLst/>
                  <a:latin typeface="Mont Bold" pitchFamily="2" charset="0"/>
                </a:rPr>
              </a:br>
              <a:r>
                <a:rPr lang="fr-FR" sz="1200" dirty="0">
                  <a:solidFill>
                    <a:srgbClr val="1B4851"/>
                  </a:solidFill>
                  <a:effectLst/>
                  <a:latin typeface="Mont SemiBold"/>
                </a:rPr>
                <a:t>Services de l’eau et d’assainissement </a:t>
              </a:r>
              <a:endParaRPr lang="fr-FR" sz="1200" dirty="0">
                <a:solidFill>
                  <a:srgbClr val="1B4851"/>
                </a:solidFill>
                <a:effectLst/>
              </a:endParaRPr>
            </a:p>
          </p:txBody>
        </p:sp>
        <p:sp>
          <p:nvSpPr>
            <p:cNvPr id="34" name="Espace réservé du texte 27">
              <a:extLst>
                <a:ext uri="{FF2B5EF4-FFF2-40B4-BE49-F238E27FC236}">
                  <a16:creationId xmlns:a16="http://schemas.microsoft.com/office/drawing/2014/main" id="{1A06CD61-A7E0-27C7-87C3-262A7FAEFED6}"/>
                </a:ext>
              </a:extLst>
            </p:cNvPr>
            <p:cNvSpPr txBox="1">
              <a:spLocks/>
            </p:cNvSpPr>
            <p:nvPr/>
          </p:nvSpPr>
          <p:spPr>
            <a:xfrm>
              <a:off x="4720566" y="2514849"/>
              <a:ext cx="2235020"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a:solidFill>
                    <a:srgbClr val="3C3C3B"/>
                  </a:solidFill>
                  <a:effectLst/>
                  <a:latin typeface="Mont Bold"/>
                </a:rPr>
                <a:t>Famille professionnelle : </a:t>
              </a:r>
              <a:br>
                <a:rPr lang="fr-FR" sz="1200">
                  <a:effectLst/>
                </a:rPr>
              </a:br>
              <a:r>
                <a:rPr lang="fr-FR" sz="1200">
                  <a:solidFill>
                    <a:srgbClr val="1B4851"/>
                  </a:solidFill>
                  <a:latin typeface="Mont SemiBold"/>
                </a:rPr>
                <a:t>Relations clients usagers</a:t>
              </a:r>
              <a:endParaRPr lang="fr-FR" sz="1200">
                <a:solidFill>
                  <a:srgbClr val="3C3C3B"/>
                </a:solidFill>
                <a:effectLst/>
                <a:latin typeface="Mont SemiBold"/>
              </a:endParaRPr>
            </a:p>
          </p:txBody>
        </p:sp>
        <p:sp>
          <p:nvSpPr>
            <p:cNvPr id="36" name="Espace réservé du texte 27">
              <a:extLst>
                <a:ext uri="{FF2B5EF4-FFF2-40B4-BE49-F238E27FC236}">
                  <a16:creationId xmlns:a16="http://schemas.microsoft.com/office/drawing/2014/main" id="{296FA89D-9BFB-C228-D1F5-4CDF52FD0E55}"/>
                </a:ext>
              </a:extLst>
            </p:cNvPr>
            <p:cNvSpPr txBox="1">
              <a:spLocks/>
            </p:cNvSpPr>
            <p:nvPr/>
          </p:nvSpPr>
          <p:spPr>
            <a:xfrm>
              <a:off x="4710230" y="2963887"/>
              <a:ext cx="2235020" cy="59443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pitchFamily="2" charset="0"/>
                </a:rPr>
                <a:t>Autres appellations :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Gestionnaire clientèle /  Technicien(ne) gestion clientèle</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Chargé(e) de facturation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Chargé(e) de recouvrement</a:t>
              </a:r>
              <a:endParaRPr lang="fr-FR" sz="800" dirty="0">
                <a:solidFill>
                  <a:srgbClr val="1B4851"/>
                </a:solidFill>
                <a:latin typeface="Mont SemiBold"/>
              </a:endParaRPr>
            </a:p>
          </p:txBody>
        </p:sp>
        <p:pic>
          <p:nvPicPr>
            <p:cNvPr id="37" name="Image 36">
              <a:extLst>
                <a:ext uri="{FF2B5EF4-FFF2-40B4-BE49-F238E27FC236}">
                  <a16:creationId xmlns:a16="http://schemas.microsoft.com/office/drawing/2014/main" id="{1E70B0CF-046B-D50A-F0F7-727BB77F5584}"/>
                </a:ext>
              </a:extLst>
            </p:cNvPr>
            <p:cNvPicPr>
              <a:picLocks noChangeAspect="1"/>
            </p:cNvPicPr>
            <p:nvPr/>
          </p:nvPicPr>
          <p:blipFill>
            <a:blip r:embed="rId5"/>
            <a:stretch>
              <a:fillRect/>
            </a:stretch>
          </p:blipFill>
          <p:spPr>
            <a:xfrm>
              <a:off x="4295795" y="4213987"/>
              <a:ext cx="266700" cy="266700"/>
            </a:xfrm>
            <a:prstGeom prst="rect">
              <a:avLst/>
            </a:prstGeom>
          </p:spPr>
        </p:pic>
        <p:sp>
          <p:nvSpPr>
            <p:cNvPr id="38" name="Espace réservé du texte 27">
              <a:extLst>
                <a:ext uri="{FF2B5EF4-FFF2-40B4-BE49-F238E27FC236}">
                  <a16:creationId xmlns:a16="http://schemas.microsoft.com/office/drawing/2014/main" id="{D7C76ADC-8384-F585-FD34-3B543FE8D392}"/>
                </a:ext>
              </a:extLst>
            </p:cNvPr>
            <p:cNvSpPr txBox="1">
              <a:spLocks/>
            </p:cNvSpPr>
            <p:nvPr/>
          </p:nvSpPr>
          <p:spPr>
            <a:xfrm>
              <a:off x="4683709" y="4222452"/>
              <a:ext cx="2440699" cy="49444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85725" indent="-85725"/>
              <a:r>
                <a:rPr lang="fr-FR" sz="1200" dirty="0">
                  <a:solidFill>
                    <a:srgbClr val="3C3C3B"/>
                  </a:solidFill>
                  <a:effectLst/>
                  <a:latin typeface="Mont Bold"/>
                </a:rPr>
                <a:t>Correspondance ROME : </a:t>
              </a:r>
              <a:br>
                <a:rPr lang="fr-FR" sz="1200" dirty="0">
                  <a:effectLst/>
                </a:rPr>
              </a:br>
              <a:r>
                <a:rPr lang="fr-FR" sz="1200" dirty="0">
                  <a:effectLst/>
                </a:rPr>
                <a:t>M1704 - Management relation clientèle</a:t>
              </a:r>
              <a:endParaRPr lang="fr-FR" sz="1200" dirty="0">
                <a:solidFill>
                  <a:srgbClr val="3C3C3B"/>
                </a:solidFill>
                <a:effectLst/>
                <a:latin typeface="Mont SemiBold"/>
              </a:endParaRPr>
            </a:p>
          </p:txBody>
        </p:sp>
      </p:grpSp>
      <p:sp>
        <p:nvSpPr>
          <p:cNvPr id="9" name="Espace réservé du texte 4">
            <a:extLst>
              <a:ext uri="{FF2B5EF4-FFF2-40B4-BE49-F238E27FC236}">
                <a16:creationId xmlns:a16="http://schemas.microsoft.com/office/drawing/2014/main" id="{487252AC-AE7A-C4B5-130C-180509DA1408}"/>
              </a:ext>
            </a:extLst>
          </p:cNvPr>
          <p:cNvSpPr txBox="1">
            <a:spLocks/>
          </p:cNvSpPr>
          <p:nvPr/>
        </p:nvSpPr>
        <p:spPr>
          <a:xfrm>
            <a:off x="661873" y="7930987"/>
            <a:ext cx="5214729" cy="337122"/>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latin typeface="Mont Bold"/>
              </a:rPr>
              <a:t>Autres activités selon la taille de l'entreprise</a:t>
            </a:r>
          </a:p>
        </p:txBody>
      </p:sp>
      <p:pic>
        <p:nvPicPr>
          <p:cNvPr id="40" name="Espace réservé pour une image  40" descr="Une image contenant habits, personne, plein air, Col bleu&#10;&#10;Description générée automatiquement">
            <a:extLst>
              <a:ext uri="{FF2B5EF4-FFF2-40B4-BE49-F238E27FC236}">
                <a16:creationId xmlns:a16="http://schemas.microsoft.com/office/drawing/2014/main" id="{B4A4E502-71ED-91BA-3DCB-C5C8727738B7}"/>
              </a:ext>
            </a:extLst>
          </p:cNvPr>
          <p:cNvPicPr>
            <a:picLocks noGrp="1" noChangeAspect="1"/>
          </p:cNvPicPr>
          <p:nvPr>
            <p:ph type="pic" sz="quarter" idx="15"/>
          </p:nvPr>
        </p:nvPicPr>
        <p:blipFill>
          <a:blip r:embed="rId6"/>
          <a:srcRect t="967" b="967"/>
          <a:stretch>
            <a:fillRect/>
          </a:stretch>
        </p:blipFill>
        <p:spPr>
          <a:xfrm>
            <a:off x="628650" y="649288"/>
            <a:ext cx="1440535" cy="938212"/>
          </a:xfrm>
        </p:spPr>
      </p:pic>
      <p:pic>
        <p:nvPicPr>
          <p:cNvPr id="41" name="Espace réservé pour une image  47" descr="Une image contenant personne, habits, vêtements de travail, Col bleu&#10;&#10;Description générée automatiquement">
            <a:extLst>
              <a:ext uri="{FF2B5EF4-FFF2-40B4-BE49-F238E27FC236}">
                <a16:creationId xmlns:a16="http://schemas.microsoft.com/office/drawing/2014/main" id="{2E114EC6-FCB8-0987-E40C-8EBF8C594D27}"/>
              </a:ext>
            </a:extLst>
          </p:cNvPr>
          <p:cNvPicPr>
            <a:picLocks noChangeAspect="1"/>
          </p:cNvPicPr>
          <p:nvPr/>
        </p:nvPicPr>
        <p:blipFill>
          <a:blip r:embed="rId7"/>
          <a:srcRect l="30292" r="30292"/>
          <a:stretch>
            <a:fillRect/>
          </a:stretch>
        </p:blipFill>
        <p:spPr>
          <a:xfrm>
            <a:off x="4624891" y="656551"/>
            <a:ext cx="686154" cy="938212"/>
          </a:xfrm>
          <a:prstGeom prst="rect">
            <a:avLst/>
          </a:prstGeom>
        </p:spPr>
      </p:pic>
      <p:pic>
        <p:nvPicPr>
          <p:cNvPr id="42" name="Espace réservé pour une image  45" descr="Une image contenant habits, personne, ciel, plein air&#10;&#10;Description générée automatiquement">
            <a:extLst>
              <a:ext uri="{FF2B5EF4-FFF2-40B4-BE49-F238E27FC236}">
                <a16:creationId xmlns:a16="http://schemas.microsoft.com/office/drawing/2014/main" id="{E3373526-A16A-2BB2-2D22-B4020FDD1531}"/>
              </a:ext>
            </a:extLst>
          </p:cNvPr>
          <p:cNvPicPr>
            <a:picLocks noChangeAspect="1"/>
          </p:cNvPicPr>
          <p:nvPr/>
        </p:nvPicPr>
        <p:blipFill>
          <a:blip r:embed="rId8"/>
          <a:srcRect l="6685" r="6685"/>
          <a:stretch>
            <a:fillRect/>
          </a:stretch>
        </p:blipFill>
        <p:spPr>
          <a:xfrm>
            <a:off x="3027267" y="654830"/>
            <a:ext cx="1447028" cy="938212"/>
          </a:xfrm>
          <a:prstGeom prst="rect">
            <a:avLst/>
          </a:prstGeom>
        </p:spPr>
      </p:pic>
      <p:pic>
        <p:nvPicPr>
          <p:cNvPr id="44" name="Espace réservé pour une image  11" descr="Une image contenant plein air, route, habits, roue&#10;&#10;Description générée automatiquement">
            <a:extLst>
              <a:ext uri="{FF2B5EF4-FFF2-40B4-BE49-F238E27FC236}">
                <a16:creationId xmlns:a16="http://schemas.microsoft.com/office/drawing/2014/main" id="{7E7DC5B0-954F-87DF-9421-25318648F490}"/>
              </a:ext>
            </a:extLst>
          </p:cNvPr>
          <p:cNvPicPr>
            <a:picLocks noChangeAspect="1"/>
          </p:cNvPicPr>
          <p:nvPr/>
        </p:nvPicPr>
        <p:blipFill>
          <a:blip r:embed="rId9"/>
          <a:srcRect t="1154" b="1154"/>
          <a:stretch>
            <a:fillRect/>
          </a:stretch>
        </p:blipFill>
        <p:spPr>
          <a:xfrm>
            <a:off x="5461643" y="655817"/>
            <a:ext cx="1439604" cy="938212"/>
          </a:xfrm>
          <a:prstGeom prst="rect">
            <a:avLst/>
          </a:prstGeom>
        </p:spPr>
      </p:pic>
      <p:pic>
        <p:nvPicPr>
          <p:cNvPr id="49" name="Espace réservé pour une image  48" descr="Une image contenant texte, ordinateur, Ordinateur personnel, intérieur&#10;&#10;Description générée automatiquement">
            <a:extLst>
              <a:ext uri="{FF2B5EF4-FFF2-40B4-BE49-F238E27FC236}">
                <a16:creationId xmlns:a16="http://schemas.microsoft.com/office/drawing/2014/main" id="{D3768296-85E6-DFD9-31E5-90313F46E21B}"/>
              </a:ext>
            </a:extLst>
          </p:cNvPr>
          <p:cNvPicPr>
            <a:picLocks noGrp="1" noChangeAspect="1"/>
          </p:cNvPicPr>
          <p:nvPr>
            <p:ph type="pic" sz="quarter" idx="19"/>
          </p:nvPr>
        </p:nvPicPr>
        <p:blipFill>
          <a:blip r:embed="rId10"/>
          <a:srcRect t="2392" b="2392"/>
          <a:stretch>
            <a:fillRect/>
          </a:stretch>
        </p:blipFill>
        <p:spPr/>
      </p:pic>
    </p:spTree>
    <p:extLst>
      <p:ext uri="{BB962C8B-B14F-4D97-AF65-F5344CB8AC3E}">
        <p14:creationId xmlns:p14="http://schemas.microsoft.com/office/powerpoint/2010/main" val="25218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CE903FD-A576-B2E3-303D-C88684CE33DE}"/>
              </a:ext>
            </a:extLst>
          </p:cNvPr>
          <p:cNvSpPr>
            <a:spLocks noGrp="1"/>
          </p:cNvSpPr>
          <p:nvPr>
            <p:ph type="sldNum" sz="quarter" idx="12"/>
          </p:nvPr>
        </p:nvSpPr>
        <p:spPr>
          <a:xfrm>
            <a:off x="5384653" y="9831907"/>
            <a:ext cx="1700927" cy="189133"/>
          </a:xfrm>
          <a:prstGeom prst="rect">
            <a:avLst/>
          </a:prstGeom>
        </p:spPr>
        <p:txBody>
          <a:bodyPr/>
          <a:lstStyle/>
          <a:p>
            <a:fld id="{2599F6DB-6A18-5640-963E-F058E2776B88}" type="slidenum">
              <a:rPr lang="fr-FR" smtClean="0"/>
              <a:pPr/>
              <a:t>3</a:t>
            </a:fld>
            <a:endParaRPr lang="fr-FR"/>
          </a:p>
        </p:txBody>
      </p:sp>
      <p:sp>
        <p:nvSpPr>
          <p:cNvPr id="5" name="Espace réservé du texte 4">
            <a:extLst>
              <a:ext uri="{FF2B5EF4-FFF2-40B4-BE49-F238E27FC236}">
                <a16:creationId xmlns:a16="http://schemas.microsoft.com/office/drawing/2014/main" id="{2635C7C0-86B8-363F-0BA7-B43C511D26E9}"/>
              </a:ext>
            </a:extLst>
          </p:cNvPr>
          <p:cNvSpPr>
            <a:spLocks noGrp="1"/>
          </p:cNvSpPr>
          <p:nvPr>
            <p:ph type="body" sz="quarter" idx="27"/>
          </p:nvPr>
        </p:nvSpPr>
        <p:spPr>
          <a:xfrm>
            <a:off x="652497" y="679932"/>
            <a:ext cx="6290796" cy="243808"/>
          </a:xfrm>
        </p:spPr>
        <p:txBody>
          <a:bodyPr/>
          <a:lstStyle/>
          <a:p>
            <a:r>
              <a:rPr lang="fr-FR"/>
              <a:t>Compétences</a:t>
            </a:r>
          </a:p>
        </p:txBody>
      </p:sp>
      <p:sp>
        <p:nvSpPr>
          <p:cNvPr id="10" name="ZoneTexte 9">
            <a:extLst>
              <a:ext uri="{FF2B5EF4-FFF2-40B4-BE49-F238E27FC236}">
                <a16:creationId xmlns:a16="http://schemas.microsoft.com/office/drawing/2014/main" id="{C0E2AA6C-2FAF-0CAA-6BE1-215D687519C9}"/>
              </a:ext>
            </a:extLst>
          </p:cNvPr>
          <p:cNvSpPr txBox="1"/>
          <p:nvPr/>
        </p:nvSpPr>
        <p:spPr>
          <a:xfrm>
            <a:off x="3307417" y="9926474"/>
            <a:ext cx="944841" cy="221018"/>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Chargé de gestion clientèle</a:t>
            </a:r>
          </a:p>
          <a:p>
            <a:endParaRPr lang="fr-FR" sz="600" b="1" i="0">
              <a:solidFill>
                <a:srgbClr val="00A79B"/>
              </a:solidFill>
              <a:effectLst/>
              <a:latin typeface="Mont SemiBold" pitchFamily="2" charset="0"/>
            </a:endParaRPr>
          </a:p>
        </p:txBody>
      </p:sp>
      <p:grpSp>
        <p:nvGrpSpPr>
          <p:cNvPr id="4" name="Groupe 3">
            <a:extLst>
              <a:ext uri="{FF2B5EF4-FFF2-40B4-BE49-F238E27FC236}">
                <a16:creationId xmlns:a16="http://schemas.microsoft.com/office/drawing/2014/main" id="{4ABF34EE-69AF-929F-7E4D-E4048BC78F8B}"/>
              </a:ext>
            </a:extLst>
          </p:cNvPr>
          <p:cNvGrpSpPr/>
          <p:nvPr/>
        </p:nvGrpSpPr>
        <p:grpSpPr>
          <a:xfrm>
            <a:off x="639661" y="7801893"/>
            <a:ext cx="6280352" cy="1446076"/>
            <a:chOff x="662940" y="2394014"/>
            <a:chExt cx="6280352" cy="1446076"/>
          </a:xfrm>
        </p:grpSpPr>
        <p:sp>
          <p:nvSpPr>
            <p:cNvPr id="19" name="Rectangle 18">
              <a:extLst>
                <a:ext uri="{FF2B5EF4-FFF2-40B4-BE49-F238E27FC236}">
                  <a16:creationId xmlns:a16="http://schemas.microsoft.com/office/drawing/2014/main" id="{CA4575BE-69D1-B08A-C780-B5F259927CF7}"/>
                </a:ext>
              </a:extLst>
            </p:cNvPr>
            <p:cNvSpPr/>
            <p:nvPr/>
          </p:nvSpPr>
          <p:spPr>
            <a:xfrm>
              <a:off x="662940" y="2394014"/>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563089"/>
                  </a:solidFill>
                  <a:latin typeface="Mont Bold" panose="00000900000000000000"/>
                </a:rPr>
                <a:t>Apporter une assistance technique aux équipes</a:t>
              </a:r>
            </a:p>
            <a:p>
              <a:r>
                <a:rPr lang="fr-FR" sz="800" b="1" i="1" dirty="0">
                  <a:solidFill>
                    <a:schemeClr val="tx1"/>
                  </a:solidFill>
                  <a:latin typeface="Mont SemiBold Italic"/>
                </a:rPr>
                <a:t>(Correspondance ROME :  Apporter une assistance technique aux équipes)</a:t>
              </a:r>
            </a:p>
          </p:txBody>
        </p:sp>
        <p:sp>
          <p:nvSpPr>
            <p:cNvPr id="20" name="Espace réservé du texte 5">
              <a:extLst>
                <a:ext uri="{FF2B5EF4-FFF2-40B4-BE49-F238E27FC236}">
                  <a16:creationId xmlns:a16="http://schemas.microsoft.com/office/drawing/2014/main" id="{82B3428B-A592-2694-DAC1-5281E76111EE}"/>
                </a:ext>
              </a:extLst>
            </p:cNvPr>
            <p:cNvSpPr txBox="1">
              <a:spLocks/>
            </p:cNvSpPr>
            <p:nvPr/>
          </p:nvSpPr>
          <p:spPr>
            <a:xfrm>
              <a:off x="662940" y="2820785"/>
              <a:ext cx="6280352" cy="444164"/>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defTabSz="914400">
                <a:lnSpc>
                  <a:spcPct val="100000"/>
                </a:lnSpc>
                <a:spcBef>
                  <a:spcPts val="0"/>
                </a:spcBef>
                <a:buClr>
                  <a:srgbClr val="00A89B"/>
                </a:buClr>
                <a:buSzPct val="150000"/>
                <a:buFont typeface="Arial" panose="020B0604020202020204" pitchFamily="34" charset="0"/>
                <a:buChar char="•"/>
                <a:defRPr/>
              </a:pPr>
              <a:r>
                <a:rPr lang="fr-FR" sz="1000" b="0" dirty="0">
                  <a:solidFill>
                    <a:srgbClr val="1B4851"/>
                  </a:solidFill>
                  <a:latin typeface="Mont" panose="00000700000000000000" pitchFamily="50" charset="0"/>
                </a:rPr>
                <a:t>Communiquer aux équipes d’exploitation les éléments utiles à leurs interventions chez les clients en utilisant les différents canaux dédiés (mails, sms, téléphone, etc.), en synthétisant les informations, en livrant des consignes explicites afin de garantir une lisibilité des demandes, interventions et travaux à effectuer</a:t>
              </a:r>
            </a:p>
            <a:p>
              <a:pPr marL="171450" indent="-171450" algn="just" defTabSz="914400">
                <a:lnSpc>
                  <a:spcPct val="100000"/>
                </a:lnSpc>
                <a:spcBef>
                  <a:spcPts val="0"/>
                </a:spcBef>
                <a:buClr>
                  <a:srgbClr val="00A89B"/>
                </a:buClr>
                <a:buSzPct val="150000"/>
                <a:buFont typeface="Arial" panose="020B0604020202020204" pitchFamily="34" charset="0"/>
                <a:buChar char="•"/>
                <a:defRPr/>
              </a:pPr>
              <a:r>
                <a:rPr lang="fr-FR" sz="1000" b="0" dirty="0">
                  <a:solidFill>
                    <a:srgbClr val="1B4851"/>
                  </a:solidFill>
                  <a:latin typeface="Mont" panose="00000700000000000000" pitchFamily="50" charset="0"/>
                </a:rPr>
                <a:t>Communiquer aux équipes de la relation client les éléments d’évolution de suivi des réclamations, litiges et procédures de recouvrement</a:t>
              </a:r>
            </a:p>
            <a:p>
              <a:pPr marL="171450" indent="-171450" algn="just" defTabSz="914400">
                <a:lnSpc>
                  <a:spcPct val="100000"/>
                </a:lnSpc>
                <a:spcBef>
                  <a:spcPts val="0"/>
                </a:spcBef>
                <a:buClr>
                  <a:srgbClr val="00A89B"/>
                </a:buClr>
                <a:buSzPct val="150000"/>
                <a:buFont typeface="Arial" panose="020B0604020202020204" pitchFamily="34" charset="0"/>
                <a:buChar char="•"/>
                <a:defRPr/>
              </a:pPr>
              <a:endParaRPr lang="fr-FR" sz="1000" b="0" dirty="0">
                <a:solidFill>
                  <a:srgbClr val="1B4851"/>
                </a:solidFill>
                <a:latin typeface="Mont" panose="00000700000000000000" pitchFamily="50" charset="0"/>
              </a:endParaRPr>
            </a:p>
          </p:txBody>
        </p:sp>
        <p:cxnSp>
          <p:nvCxnSpPr>
            <p:cNvPr id="21" name="Connecteur droit 20">
              <a:extLst>
                <a:ext uri="{FF2B5EF4-FFF2-40B4-BE49-F238E27FC236}">
                  <a16:creationId xmlns:a16="http://schemas.microsoft.com/office/drawing/2014/main" id="{DA50C3DC-99A1-19B0-259C-EA5544EF84CF}"/>
                </a:ext>
              </a:extLst>
            </p:cNvPr>
            <p:cNvCxnSpPr>
              <a:cxnSpLocks/>
            </p:cNvCxnSpPr>
            <p:nvPr/>
          </p:nvCxnSpPr>
          <p:spPr>
            <a:xfrm>
              <a:off x="726470" y="3840090"/>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3" name="Groupe 2">
            <a:extLst>
              <a:ext uri="{FF2B5EF4-FFF2-40B4-BE49-F238E27FC236}">
                <a16:creationId xmlns:a16="http://schemas.microsoft.com/office/drawing/2014/main" id="{077A5256-D697-8E3C-55D5-ECB7BAC4C989}"/>
              </a:ext>
            </a:extLst>
          </p:cNvPr>
          <p:cNvGrpSpPr/>
          <p:nvPr/>
        </p:nvGrpSpPr>
        <p:grpSpPr>
          <a:xfrm>
            <a:off x="626869" y="5651697"/>
            <a:ext cx="6254975" cy="1952185"/>
            <a:chOff x="662940" y="5085536"/>
            <a:chExt cx="6280352" cy="1549515"/>
          </a:xfrm>
        </p:grpSpPr>
        <p:sp>
          <p:nvSpPr>
            <p:cNvPr id="25" name="Rectangle 24">
              <a:extLst>
                <a:ext uri="{FF2B5EF4-FFF2-40B4-BE49-F238E27FC236}">
                  <a16:creationId xmlns:a16="http://schemas.microsoft.com/office/drawing/2014/main" id="{21E9AC3E-D13D-41D1-2E8E-6AAF86D52330}"/>
                </a:ext>
              </a:extLst>
            </p:cNvPr>
            <p:cNvSpPr/>
            <p:nvPr/>
          </p:nvSpPr>
          <p:spPr>
            <a:xfrm>
              <a:off x="662940" y="5085536"/>
              <a:ext cx="6280352" cy="29287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563089"/>
                  </a:solidFill>
                  <a:latin typeface="Mont Bold" panose="00000900000000000000"/>
                </a:rPr>
                <a:t>Effectuer le recouvrement</a:t>
              </a:r>
            </a:p>
            <a:p>
              <a:r>
                <a:rPr lang="fr-FR" sz="800" b="1" i="1" dirty="0">
                  <a:solidFill>
                    <a:schemeClr val="tx1"/>
                  </a:solidFill>
                  <a:latin typeface="Mont SemiBold Italic"/>
                </a:rPr>
                <a:t>(Correspondance ROME :  Gérer la trésorerie, le recouvrement)</a:t>
              </a:r>
            </a:p>
          </p:txBody>
        </p:sp>
        <p:sp>
          <p:nvSpPr>
            <p:cNvPr id="26" name="Espace réservé du texte 5">
              <a:extLst>
                <a:ext uri="{FF2B5EF4-FFF2-40B4-BE49-F238E27FC236}">
                  <a16:creationId xmlns:a16="http://schemas.microsoft.com/office/drawing/2014/main" id="{20DC14BD-5497-E92B-7F8B-7161726B1B65}"/>
                </a:ext>
              </a:extLst>
            </p:cNvPr>
            <p:cNvSpPr txBox="1">
              <a:spLocks/>
            </p:cNvSpPr>
            <p:nvPr/>
          </p:nvSpPr>
          <p:spPr>
            <a:xfrm>
              <a:off x="662940" y="5464461"/>
              <a:ext cx="6280352" cy="43908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Identifier et analyser les situations d’impayés en identifiant leurs causes et en évaluant les situations sociales afin d’adapter le process de recouvrement à mettre en œuvre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Traiter les factures non remises (NPAI) en mettant en œuvre des démarches pour retrouver les clients (contacts mairie...)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Mettre en œuvre les procédures de recouvrement adaptées, à l’amiable ou par voie de contentieux, en mobilisant si besoin des prestataires de recouvrement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Mettre en œuvre la résolution des dossiers éligibles à la voie judiciaire en constituant les dossiers, en participant aux procédures (auditions, échanges avec les représentants des parties adverses), et en réalisant le recouvrement forcé en cas de jugement exécutoire</a:t>
              </a:r>
            </a:p>
            <a:p>
              <a:pPr marL="171450" indent="-171450" algn="just">
                <a:lnSpc>
                  <a:spcPct val="100000"/>
                </a:lnSpc>
                <a:spcBef>
                  <a:spcPts val="0"/>
                </a:spcBef>
                <a:buClr>
                  <a:schemeClr val="accent2"/>
                </a:buClr>
                <a:buSzPct val="150000"/>
                <a:buFont typeface="Arial" panose="020B0604020202020204" pitchFamily="34" charset="0"/>
                <a:buChar char="•"/>
              </a:pPr>
              <a:endParaRPr lang="fr-FR" sz="1000" b="0" dirty="0">
                <a:solidFill>
                  <a:srgbClr val="1B4851"/>
                </a:solidFill>
                <a:latin typeface="Mont" panose="00000700000000000000" pitchFamily="50" charset="0"/>
              </a:endParaRPr>
            </a:p>
          </p:txBody>
        </p:sp>
        <p:cxnSp>
          <p:nvCxnSpPr>
            <p:cNvPr id="27" name="Connecteur droit 26">
              <a:extLst>
                <a:ext uri="{FF2B5EF4-FFF2-40B4-BE49-F238E27FC236}">
                  <a16:creationId xmlns:a16="http://schemas.microsoft.com/office/drawing/2014/main" id="{CC42D111-2AFB-DFA9-ADBD-F1A125553577}"/>
                </a:ext>
              </a:extLst>
            </p:cNvPr>
            <p:cNvCxnSpPr>
              <a:cxnSpLocks/>
            </p:cNvCxnSpPr>
            <p:nvPr/>
          </p:nvCxnSpPr>
          <p:spPr>
            <a:xfrm>
              <a:off x="739572" y="6635051"/>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3217627E-FD1B-FB1C-7C4A-2D7550C950C2}"/>
              </a:ext>
            </a:extLst>
          </p:cNvPr>
          <p:cNvSpPr/>
          <p:nvPr/>
        </p:nvSpPr>
        <p:spPr>
          <a:xfrm>
            <a:off x="662940" y="1081826"/>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563089"/>
                </a:solidFill>
                <a:latin typeface="Mont Bold" panose="00000900000000000000"/>
              </a:rPr>
              <a:t>Gérer les dossiers clients</a:t>
            </a:r>
          </a:p>
          <a:p>
            <a:r>
              <a:rPr lang="fr-FR" sz="800" b="1" i="1" dirty="0">
                <a:solidFill>
                  <a:schemeClr val="tx1"/>
                </a:solidFill>
                <a:latin typeface="Mont SemiBold Italic"/>
              </a:rPr>
              <a:t>(</a:t>
            </a:r>
            <a:r>
              <a:rPr lang="fr-FR" sz="800" b="1" i="1" dirty="0">
                <a:solidFill>
                  <a:schemeClr val="tx1"/>
                </a:solidFill>
                <a:effectLst/>
                <a:latin typeface="Mont SemiBold Italic"/>
              </a:rPr>
              <a:t>Correspondance ROME</a:t>
            </a:r>
            <a:r>
              <a:rPr lang="fr-FR" sz="800" b="1" i="1" dirty="0">
                <a:solidFill>
                  <a:schemeClr val="tx1"/>
                </a:solidFill>
                <a:latin typeface="Mont SemiBold Italic"/>
              </a:rPr>
              <a:t> :  </a:t>
            </a:r>
            <a:r>
              <a:rPr lang="fr-FR" sz="800" b="1" i="1" dirty="0">
                <a:solidFill>
                  <a:schemeClr val="tx1"/>
                </a:solidFill>
                <a:effectLst/>
                <a:latin typeface="Mont SemiBold Italic"/>
              </a:rPr>
              <a:t>Identifier, traiter une demande client)</a:t>
            </a:r>
            <a:endParaRPr lang="fr-FR" sz="800" b="1" i="1" dirty="0">
              <a:solidFill>
                <a:schemeClr val="tx1"/>
              </a:solidFill>
              <a:latin typeface="Mont SemiBold Italic"/>
            </a:endParaRPr>
          </a:p>
        </p:txBody>
      </p:sp>
      <p:cxnSp>
        <p:nvCxnSpPr>
          <p:cNvPr id="17" name="Connecteur droit 16">
            <a:extLst>
              <a:ext uri="{FF2B5EF4-FFF2-40B4-BE49-F238E27FC236}">
                <a16:creationId xmlns:a16="http://schemas.microsoft.com/office/drawing/2014/main" id="{037E9A0D-8555-8178-4B43-8275E07704AB}"/>
              </a:ext>
            </a:extLst>
          </p:cNvPr>
          <p:cNvCxnSpPr>
            <a:cxnSpLocks/>
          </p:cNvCxnSpPr>
          <p:nvPr/>
        </p:nvCxnSpPr>
        <p:spPr>
          <a:xfrm>
            <a:off x="626869" y="3143190"/>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5" name="Espace réservé du texte 5">
            <a:extLst>
              <a:ext uri="{FF2B5EF4-FFF2-40B4-BE49-F238E27FC236}">
                <a16:creationId xmlns:a16="http://schemas.microsoft.com/office/drawing/2014/main" id="{F0BCBBFE-AE99-4A9C-48F0-4F8C5A2E1553}"/>
              </a:ext>
            </a:extLst>
          </p:cNvPr>
          <p:cNvSpPr txBox="1">
            <a:spLocks/>
          </p:cNvSpPr>
          <p:nvPr/>
        </p:nvSpPr>
        <p:spPr>
          <a:xfrm>
            <a:off x="614033" y="1551626"/>
            <a:ext cx="6216556" cy="77601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Mettre à jour les dossiers clients en fonction des données et informations recueillies et traitées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Assurer le suivi de la facturation client en veillant aux encaissements, en identifiant et en signalant les erreurs de facturation, en effectuant les relances le cas échéant, afin de garantir une tenue de la trésorerie à jour</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Assurer un suivi proactif des dossiers clients en gérant les réclamations et en veillant à la résolution des incidents techniques afin de garantir la traçabilité des dossiers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Prévenir les risques d'escalade de conflits en utilisant des techniques d'écoute et de gestuelle appropriées et en ayant recours aux techniques de communication non violente (CNV) </a:t>
            </a:r>
          </a:p>
          <a:p>
            <a:pPr algn="just">
              <a:lnSpc>
                <a:spcPct val="100000"/>
              </a:lnSpc>
              <a:spcBef>
                <a:spcPts val="0"/>
              </a:spcBef>
              <a:buClr>
                <a:schemeClr val="accent2"/>
              </a:buClr>
              <a:buSzPct val="150000"/>
            </a:pPr>
            <a:endParaRPr lang="fr-FR" sz="1000" b="0" dirty="0">
              <a:solidFill>
                <a:srgbClr val="1B4851"/>
              </a:solidFill>
              <a:latin typeface="Mont" panose="00000700000000000000" pitchFamily="50" charset="0"/>
            </a:endParaRPr>
          </a:p>
        </p:txBody>
      </p:sp>
      <p:sp>
        <p:nvSpPr>
          <p:cNvPr id="22" name="Rectangle 21">
            <a:extLst>
              <a:ext uri="{FF2B5EF4-FFF2-40B4-BE49-F238E27FC236}">
                <a16:creationId xmlns:a16="http://schemas.microsoft.com/office/drawing/2014/main" id="{98DBE9A8-4BA6-C959-44A5-5491507C4FC2}"/>
              </a:ext>
            </a:extLst>
          </p:cNvPr>
          <p:cNvSpPr/>
          <p:nvPr/>
        </p:nvSpPr>
        <p:spPr>
          <a:xfrm>
            <a:off x="657719" y="3370391"/>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a:solidFill>
                  <a:srgbClr val="563089"/>
                </a:solidFill>
                <a:latin typeface="Mont Bold" panose="00000900000000000000"/>
              </a:rPr>
              <a:t>Collecter et analyser des données, des informations</a:t>
            </a:r>
          </a:p>
          <a:p>
            <a:r>
              <a:rPr lang="fr-FR" sz="800" b="1" i="1">
                <a:solidFill>
                  <a:schemeClr val="tx1"/>
                </a:solidFill>
                <a:latin typeface="Mont SemiBold Italic"/>
              </a:rPr>
              <a:t>(</a:t>
            </a:r>
            <a:r>
              <a:rPr lang="fr-FR" sz="800" b="1" i="1">
                <a:solidFill>
                  <a:schemeClr val="tx1"/>
                </a:solidFill>
                <a:effectLst/>
                <a:latin typeface="Mont SemiBold Italic"/>
              </a:rPr>
              <a:t>Correspondance ROME</a:t>
            </a:r>
            <a:r>
              <a:rPr lang="fr-FR" sz="800" b="1" i="1">
                <a:solidFill>
                  <a:schemeClr val="tx1"/>
                </a:solidFill>
                <a:latin typeface="Mont SemiBold Italic"/>
              </a:rPr>
              <a:t> :  </a:t>
            </a:r>
            <a:r>
              <a:rPr lang="fr-FR" sz="800" b="1" i="1">
                <a:solidFill>
                  <a:schemeClr val="tx1"/>
                </a:solidFill>
                <a:effectLst/>
                <a:latin typeface="Mont SemiBold Italic"/>
              </a:rPr>
              <a:t>Collecter et analyser des données, des informations)</a:t>
            </a:r>
            <a:endParaRPr lang="fr-FR" sz="800" b="1" i="1">
              <a:solidFill>
                <a:schemeClr val="tx1"/>
              </a:solidFill>
              <a:latin typeface="Mont SemiBold Italic"/>
            </a:endParaRPr>
          </a:p>
        </p:txBody>
      </p:sp>
      <p:sp>
        <p:nvSpPr>
          <p:cNvPr id="23" name="Espace réservé du texte 5">
            <a:extLst>
              <a:ext uri="{FF2B5EF4-FFF2-40B4-BE49-F238E27FC236}">
                <a16:creationId xmlns:a16="http://schemas.microsoft.com/office/drawing/2014/main" id="{F04982AA-F6C2-A31E-83C1-97571C820FA6}"/>
              </a:ext>
            </a:extLst>
          </p:cNvPr>
          <p:cNvSpPr txBox="1">
            <a:spLocks/>
          </p:cNvSpPr>
          <p:nvPr/>
        </p:nvSpPr>
        <p:spPr>
          <a:xfrm>
            <a:off x="677977" y="3829614"/>
            <a:ext cx="6247405" cy="445284"/>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Analyser les dossiers clients en recherchant et en interprétant les données de facturation et de consommation permettant d’identifier les impayés ou les fraudes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Tracer les dysfonctionnements en utilisant les supports dédiés (outils de suivi des virements et lettrages, outils de facturation des consommations et des travaux, applications des prestataires), en les expliquant de manière factuelle et les en transmettant aux équipes concernées afin de permettre une remise en conformité</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Collecter et analyser les données permettant d’évaluer la procédure de recouvrement à mettre en œuvre, d’identifier les dossiers éligibles à la voie judiciaire et de constituer les dossiers afférents, en considérant les risques et les coûts</a:t>
            </a:r>
          </a:p>
        </p:txBody>
      </p:sp>
      <p:cxnSp>
        <p:nvCxnSpPr>
          <p:cNvPr id="24" name="Connecteur droit 23">
            <a:extLst>
              <a:ext uri="{FF2B5EF4-FFF2-40B4-BE49-F238E27FC236}">
                <a16:creationId xmlns:a16="http://schemas.microsoft.com/office/drawing/2014/main" id="{DAE79D59-BBC1-569B-C6E9-56E33CA62DDA}"/>
              </a:ext>
            </a:extLst>
          </p:cNvPr>
          <p:cNvCxnSpPr>
            <a:cxnSpLocks/>
          </p:cNvCxnSpPr>
          <p:nvPr/>
        </p:nvCxnSpPr>
        <p:spPr>
          <a:xfrm>
            <a:off x="665029" y="5345906"/>
            <a:ext cx="6178653"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97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D8D6D2-87BF-A144-F881-A5499DB11C2B}"/>
              </a:ext>
            </a:extLst>
          </p:cNvPr>
          <p:cNvSpPr>
            <a:spLocks noGrp="1"/>
          </p:cNvSpPr>
          <p:nvPr>
            <p:ph type="sldNum" sz="quarter" idx="12"/>
          </p:nvPr>
        </p:nvSpPr>
        <p:spPr/>
        <p:txBody>
          <a:bodyPr/>
          <a:lstStyle/>
          <a:p>
            <a:fld id="{2599F6DB-6A18-5640-963E-F058E2776B88}" type="slidenum">
              <a:rPr lang="fr-FR" smtClean="0"/>
              <a:pPr/>
              <a:t>4</a:t>
            </a:fld>
            <a:endParaRPr lang="fr-FR"/>
          </a:p>
        </p:txBody>
      </p:sp>
      <p:sp>
        <p:nvSpPr>
          <p:cNvPr id="4" name="Espace réservé du texte 3">
            <a:extLst>
              <a:ext uri="{FF2B5EF4-FFF2-40B4-BE49-F238E27FC236}">
                <a16:creationId xmlns:a16="http://schemas.microsoft.com/office/drawing/2014/main" id="{6DB8494C-67C0-0295-4C31-7BAA182750D4}"/>
              </a:ext>
            </a:extLst>
          </p:cNvPr>
          <p:cNvSpPr>
            <a:spLocks noGrp="1"/>
          </p:cNvSpPr>
          <p:nvPr>
            <p:ph type="body" sz="quarter" idx="27"/>
          </p:nvPr>
        </p:nvSpPr>
        <p:spPr>
          <a:xfrm>
            <a:off x="646927" y="821862"/>
            <a:ext cx="6290796" cy="243808"/>
          </a:xfrm>
        </p:spPr>
        <p:txBody>
          <a:bodyPr/>
          <a:lstStyle/>
          <a:p>
            <a:r>
              <a:rPr lang="fr-FR"/>
              <a:t>Conditions d’exercice du métier </a:t>
            </a:r>
          </a:p>
        </p:txBody>
      </p:sp>
      <p:sp>
        <p:nvSpPr>
          <p:cNvPr id="5" name="Espace réservé du texte 4">
            <a:extLst>
              <a:ext uri="{FF2B5EF4-FFF2-40B4-BE49-F238E27FC236}">
                <a16:creationId xmlns:a16="http://schemas.microsoft.com/office/drawing/2014/main" id="{BE6DD7F7-A849-F279-E668-EDA016DC6796}"/>
              </a:ext>
            </a:extLst>
          </p:cNvPr>
          <p:cNvSpPr>
            <a:spLocks noGrp="1"/>
          </p:cNvSpPr>
          <p:nvPr>
            <p:ph type="body" sz="quarter" idx="42"/>
          </p:nvPr>
        </p:nvSpPr>
        <p:spPr>
          <a:xfrm>
            <a:off x="646927" y="1175375"/>
            <a:ext cx="6290796" cy="1034428"/>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Travail de bureau, principalement sur ordinateur</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Horaires réguliers, généralement en journée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Pics d'activité possibles lors des périodes de facturation</a:t>
            </a:r>
          </a:p>
          <a:p>
            <a:pPr marL="171450" indent="-171450" algn="just">
              <a:buClr>
                <a:schemeClr val="accent2"/>
              </a:buClr>
              <a:buSzPct val="150000"/>
              <a:buFont typeface="Arial" panose="020B0604020202020204" pitchFamily="34" charset="0"/>
              <a:buChar char="•"/>
            </a:pPr>
            <a:r>
              <a:rPr lang="fr-FR" sz="1000" b="0" dirty="0">
                <a:solidFill>
                  <a:srgbClr val="1B4851"/>
                </a:solidFill>
                <a:effectLst/>
                <a:latin typeface="Mont" panose="00000700000000000000" pitchFamily="50" charset="0"/>
              </a:rPr>
              <a:t>Aisance relationnelle et bonne capacité à gérer ses émotions</a:t>
            </a:r>
            <a:endParaRPr lang="fr-FR" b="0" dirty="0">
              <a:solidFill>
                <a:srgbClr val="1B4851"/>
              </a:solidFill>
              <a:effectLst/>
            </a:endParaRPr>
          </a:p>
        </p:txBody>
      </p:sp>
      <p:sp>
        <p:nvSpPr>
          <p:cNvPr id="9" name="Espace réservé du texte 8">
            <a:extLst>
              <a:ext uri="{FF2B5EF4-FFF2-40B4-BE49-F238E27FC236}">
                <a16:creationId xmlns:a16="http://schemas.microsoft.com/office/drawing/2014/main" id="{1B5AD96F-21B2-1BBC-2363-25E0979028D6}"/>
              </a:ext>
            </a:extLst>
          </p:cNvPr>
          <p:cNvSpPr>
            <a:spLocks noGrp="1"/>
          </p:cNvSpPr>
          <p:nvPr>
            <p:ph type="body" sz="quarter" idx="46"/>
          </p:nvPr>
        </p:nvSpPr>
        <p:spPr>
          <a:xfrm>
            <a:off x="657588" y="3082434"/>
            <a:ext cx="6290796" cy="654202"/>
          </a:xfrm>
        </p:spPr>
        <p:txBody>
          <a:bodyPr/>
          <a:lstStyle/>
          <a:p>
            <a:pPr algn="just">
              <a:buClr>
                <a:schemeClr val="accent2"/>
              </a:buClr>
              <a:buSzPct val="150000"/>
            </a:pPr>
            <a:r>
              <a:rPr lang="fr-FR" sz="1000" b="0" dirty="0">
                <a:solidFill>
                  <a:srgbClr val="1B4851"/>
                </a:solidFill>
                <a:latin typeface="Mont" panose="00000700000000000000" pitchFamily="50" charset="0"/>
              </a:rPr>
              <a:t>Niveau bac +2 :</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 Support à l’action managériale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 Gestion de la PME</a:t>
            </a:r>
            <a:endParaRPr lang="fr-FR" sz="1000" dirty="0">
              <a:highlight>
                <a:srgbClr val="FFFF00"/>
              </a:highlight>
            </a:endParaRPr>
          </a:p>
          <a:p>
            <a:pPr marL="171450" indent="-171450" algn="just">
              <a:buClr>
                <a:schemeClr val="accent2"/>
              </a:buClr>
              <a:buSzPct val="150000"/>
              <a:buFont typeface="Arial" panose="020B0604020202020204" pitchFamily="34" charset="0"/>
              <a:buChar char="•"/>
            </a:pPr>
            <a:endParaRPr lang="fr-FR" sz="1000" b="0" dirty="0">
              <a:solidFill>
                <a:srgbClr val="1B4851"/>
              </a:solidFill>
              <a:latin typeface="Mont" panose="00000700000000000000" pitchFamily="50" charset="0"/>
            </a:endParaRPr>
          </a:p>
          <a:p>
            <a:pPr algn="just">
              <a:buClr>
                <a:schemeClr val="accent2"/>
              </a:buClr>
              <a:buSzPct val="150000"/>
            </a:pPr>
            <a:r>
              <a:rPr lang="fr-FR" sz="1000" b="0" dirty="0">
                <a:solidFill>
                  <a:srgbClr val="1B4851"/>
                </a:solidFill>
                <a:latin typeface="Mont" panose="00000700000000000000" pitchFamily="50" charset="0"/>
              </a:rPr>
              <a:t>Niveau bac +3 : </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Gestion des entreprises et des administrations (GEA)</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Licence professionnelle dans le domaine de la gestion, du droit ou de l'administration</a:t>
            </a:r>
            <a:endParaRPr lang="fr-FR" sz="1100" b="0" dirty="0">
              <a:solidFill>
                <a:srgbClr val="1B4851"/>
              </a:solidFill>
              <a:latin typeface="Mont SemiBold"/>
            </a:endParaRPr>
          </a:p>
        </p:txBody>
      </p:sp>
      <p:sp>
        <p:nvSpPr>
          <p:cNvPr id="21" name="Espace réservé du texte 20">
            <a:extLst>
              <a:ext uri="{FF2B5EF4-FFF2-40B4-BE49-F238E27FC236}">
                <a16:creationId xmlns:a16="http://schemas.microsoft.com/office/drawing/2014/main" id="{1D5FE86C-81A0-097C-6975-BCF27C612A24}"/>
              </a:ext>
            </a:extLst>
          </p:cNvPr>
          <p:cNvSpPr>
            <a:spLocks noGrp="1"/>
          </p:cNvSpPr>
          <p:nvPr>
            <p:ph type="body" sz="quarter" idx="45"/>
          </p:nvPr>
        </p:nvSpPr>
        <p:spPr>
          <a:xfrm>
            <a:off x="677853" y="2729815"/>
            <a:ext cx="6290796" cy="243808"/>
          </a:xfrm>
        </p:spPr>
        <p:txBody>
          <a:bodyPr/>
          <a:lstStyle/>
          <a:p>
            <a:r>
              <a:rPr lang="fr-FR"/>
              <a:t>Voies d’accès au métier</a:t>
            </a:r>
          </a:p>
        </p:txBody>
      </p:sp>
      <p:sp>
        <p:nvSpPr>
          <p:cNvPr id="25" name="Espace réservé du texte 8">
            <a:extLst>
              <a:ext uri="{FF2B5EF4-FFF2-40B4-BE49-F238E27FC236}">
                <a16:creationId xmlns:a16="http://schemas.microsoft.com/office/drawing/2014/main" id="{B73D3ECA-078C-8FD8-0D04-1DC99C2D543C}"/>
              </a:ext>
            </a:extLst>
          </p:cNvPr>
          <p:cNvSpPr txBox="1">
            <a:spLocks/>
          </p:cNvSpPr>
          <p:nvPr/>
        </p:nvSpPr>
        <p:spPr>
          <a:xfrm>
            <a:off x="3897164" y="6396315"/>
            <a:ext cx="3170882" cy="1629557"/>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Responsable clientèle</a:t>
            </a:r>
          </a:p>
          <a:p>
            <a:pPr>
              <a:lnSpc>
                <a:spcPct val="200000"/>
              </a:lnSpc>
            </a:pPr>
            <a:r>
              <a:rPr lang="fr-FR" sz="1000" b="0" dirty="0">
                <a:solidFill>
                  <a:srgbClr val="1B4851"/>
                </a:solidFill>
                <a:latin typeface="Mont" panose="00000700000000000000" pitchFamily="50" charset="0"/>
              </a:rPr>
              <a:t>Techniciens des fonctions support administratives</a:t>
            </a:r>
          </a:p>
          <a:p>
            <a:pPr>
              <a:lnSpc>
                <a:spcPct val="200000"/>
              </a:lnSpc>
            </a:pPr>
            <a:r>
              <a:rPr lang="fr-FR" sz="1000" b="0" dirty="0">
                <a:solidFill>
                  <a:srgbClr val="1B4851"/>
                </a:solidFill>
                <a:latin typeface="Mont" panose="00000700000000000000" pitchFamily="50" charset="0"/>
              </a:rPr>
              <a:t>Ordonnanceur</a:t>
            </a:r>
          </a:p>
        </p:txBody>
      </p:sp>
      <p:sp>
        <p:nvSpPr>
          <p:cNvPr id="31" name="ZoneTexte 30">
            <a:extLst>
              <a:ext uri="{FF2B5EF4-FFF2-40B4-BE49-F238E27FC236}">
                <a16:creationId xmlns:a16="http://schemas.microsoft.com/office/drawing/2014/main" id="{E3CD3633-895B-1253-0096-6C15CEC9A773}"/>
              </a:ext>
            </a:extLst>
          </p:cNvPr>
          <p:cNvSpPr txBox="1"/>
          <p:nvPr/>
        </p:nvSpPr>
        <p:spPr>
          <a:xfrm>
            <a:off x="3307417" y="9926474"/>
            <a:ext cx="944841" cy="221018"/>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Chargé de gestion clientèle</a:t>
            </a:r>
          </a:p>
          <a:p>
            <a:endParaRPr lang="fr-FR" sz="600" b="1" i="0">
              <a:solidFill>
                <a:srgbClr val="00A79B"/>
              </a:solidFill>
              <a:effectLst/>
              <a:latin typeface="Mont SemiBold" pitchFamily="2" charset="0"/>
            </a:endParaRPr>
          </a:p>
        </p:txBody>
      </p:sp>
      <p:pic>
        <p:nvPicPr>
          <p:cNvPr id="7" name="Graphique 6" descr="Ascenseur montant avec un remplissage uni">
            <a:extLst>
              <a:ext uri="{FF2B5EF4-FFF2-40B4-BE49-F238E27FC236}">
                <a16:creationId xmlns:a16="http://schemas.microsoft.com/office/drawing/2014/main" id="{EAD0DC71-8786-B9EA-8164-7D36F9A743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927" y="6142621"/>
            <a:ext cx="1751269" cy="1751269"/>
          </a:xfrm>
          <a:prstGeom prst="rect">
            <a:avLst/>
          </a:prstGeom>
        </p:spPr>
      </p:pic>
      <p:sp>
        <p:nvSpPr>
          <p:cNvPr id="3" name="Espace réservé du texte 20">
            <a:extLst>
              <a:ext uri="{FF2B5EF4-FFF2-40B4-BE49-F238E27FC236}">
                <a16:creationId xmlns:a16="http://schemas.microsoft.com/office/drawing/2014/main" id="{809DF7B0-EBFB-1D6C-CEEB-4E106A895DD6}"/>
              </a:ext>
            </a:extLst>
          </p:cNvPr>
          <p:cNvSpPr txBox="1">
            <a:spLocks/>
          </p:cNvSpPr>
          <p:nvPr/>
        </p:nvSpPr>
        <p:spPr>
          <a:xfrm>
            <a:off x="634439" y="5632495"/>
            <a:ext cx="6290796" cy="243808"/>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solidFill>
                  <a:srgbClr val="00A89B"/>
                </a:solidFill>
                <a:latin typeface="Mont Bold"/>
              </a:rPr>
              <a:t>Possibilités d'évolutions professionnelles au sein de la branche</a:t>
            </a:r>
          </a:p>
        </p:txBody>
      </p:sp>
    </p:spTree>
    <p:extLst>
      <p:ext uri="{BB962C8B-B14F-4D97-AF65-F5344CB8AC3E}">
        <p14:creationId xmlns:p14="http://schemas.microsoft.com/office/powerpoint/2010/main" val="298558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 128">
            <a:extLst>
              <a:ext uri="{FF2B5EF4-FFF2-40B4-BE49-F238E27FC236}">
                <a16:creationId xmlns:a16="http://schemas.microsoft.com/office/drawing/2014/main" id="{AC736375-03EA-23C1-32BB-13EC5ECE6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22" y="2948932"/>
            <a:ext cx="711200" cy="666750"/>
          </a:xfrm>
          <a:prstGeom prst="rect">
            <a:avLst/>
          </a:prstGeom>
        </p:spPr>
      </p:pic>
      <p:sp>
        <p:nvSpPr>
          <p:cNvPr id="3" name="Espace réservé du texte 2">
            <a:extLst>
              <a:ext uri="{FF2B5EF4-FFF2-40B4-BE49-F238E27FC236}">
                <a16:creationId xmlns:a16="http://schemas.microsoft.com/office/drawing/2014/main" id="{1FAD2B5B-0CC0-D4CF-3C24-C03A0F00BF97}"/>
              </a:ext>
            </a:extLst>
          </p:cNvPr>
          <p:cNvSpPr>
            <a:spLocks noGrp="1"/>
          </p:cNvSpPr>
          <p:nvPr>
            <p:ph type="body" sz="quarter" idx="56"/>
          </p:nvPr>
        </p:nvSpPr>
        <p:spPr>
          <a:xfrm>
            <a:off x="408956" y="431430"/>
            <a:ext cx="4685559" cy="253813"/>
          </a:xfrm>
        </p:spPr>
        <p:txBody>
          <a:bodyPr wrap="square">
            <a:spAutoFit/>
          </a:bodyPr>
          <a:lstStyle/>
          <a:p>
            <a:pPr algn="l"/>
            <a:r>
              <a:rPr lang="fr-FR"/>
              <a:t>EVOLUTIONS PROSPECTIVES</a:t>
            </a:r>
            <a:endParaRPr lang="fr-FR">
              <a:effectLst/>
              <a:latin typeface="Mont Bold" pitchFamily="2" charset="0"/>
            </a:endParaRPr>
          </a:p>
        </p:txBody>
      </p:sp>
      <p:sp>
        <p:nvSpPr>
          <p:cNvPr id="4" name="Espace réservé du numéro de diapositive 3">
            <a:extLst>
              <a:ext uri="{FF2B5EF4-FFF2-40B4-BE49-F238E27FC236}">
                <a16:creationId xmlns:a16="http://schemas.microsoft.com/office/drawing/2014/main" id="{CD29740E-E6D8-704E-6BAB-F69FA8FD64B6}"/>
              </a:ext>
            </a:extLst>
          </p:cNvPr>
          <p:cNvSpPr>
            <a:spLocks noGrp="1"/>
          </p:cNvSpPr>
          <p:nvPr>
            <p:ph type="sldNum" sz="quarter" idx="12"/>
          </p:nvPr>
        </p:nvSpPr>
        <p:spPr>
          <a:xfrm>
            <a:off x="6685150" y="9932223"/>
            <a:ext cx="264740" cy="18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9F6DB-6A18-5640-963E-F058E2776B88}" type="slidenum">
              <a:rPr kumimoji="0" lang="fr-FR" sz="1050" b="1" i="0" u="none" strike="noStrike" kern="1200" cap="none" spc="0" normalizeH="0" baseline="0" noProof="0" smtClean="0">
                <a:ln>
                  <a:noFill/>
                </a:ln>
                <a:solidFill>
                  <a:srgbClr val="563089"/>
                </a:solidFill>
                <a:effectLst/>
                <a:uLnTx/>
                <a:uFillTx/>
                <a:latin typeface="Mont Bol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50" b="1" i="0" u="none" strike="noStrike" kern="1200" cap="none" spc="0" normalizeH="0" baseline="0" noProof="0">
              <a:ln>
                <a:noFill/>
              </a:ln>
              <a:solidFill>
                <a:srgbClr val="563089"/>
              </a:solidFill>
              <a:effectLst/>
              <a:uLnTx/>
              <a:uFillTx/>
              <a:latin typeface="Mont Bold" pitchFamily="2" charset="0"/>
              <a:ea typeface="+mn-ea"/>
              <a:cs typeface="+mn-cs"/>
            </a:endParaRPr>
          </a:p>
        </p:txBody>
      </p:sp>
      <p:sp>
        <p:nvSpPr>
          <p:cNvPr id="6" name="Espace réservé du texte 5">
            <a:extLst>
              <a:ext uri="{FF2B5EF4-FFF2-40B4-BE49-F238E27FC236}">
                <a16:creationId xmlns:a16="http://schemas.microsoft.com/office/drawing/2014/main" id="{BB3CE3DE-9E0B-A954-82E2-11C669596694}"/>
              </a:ext>
            </a:extLst>
          </p:cNvPr>
          <p:cNvSpPr>
            <a:spLocks noGrp="1"/>
          </p:cNvSpPr>
          <p:nvPr>
            <p:ph type="body" sz="quarter" idx="31"/>
          </p:nvPr>
        </p:nvSpPr>
        <p:spPr>
          <a:xfrm>
            <a:off x="509497" y="4734330"/>
            <a:ext cx="3044389" cy="1145637"/>
          </a:xfrm>
        </p:spPr>
        <p:txBody>
          <a:bodyPr/>
          <a:lstStyle/>
          <a:p>
            <a:pPr>
              <a:spcBef>
                <a:spcPts val="0"/>
              </a:spcBef>
            </a:pPr>
            <a:r>
              <a:rPr lang="fr-FR" sz="1000">
                <a:latin typeface="Mont Bold" panose="00000900000000000000" pitchFamily="50" charset="0"/>
              </a:rPr>
              <a:t>REGLEMENTAIRES</a:t>
            </a:r>
          </a:p>
          <a:p>
            <a:pPr marL="171450" indent="-171450" algn="l">
              <a:spcBef>
                <a:spcPts val="0"/>
              </a:spcBef>
              <a:buFont typeface="Arial" panose="020B0604020202020204" pitchFamily="34" charset="0"/>
              <a:buChar char="•"/>
            </a:pPr>
            <a:endParaRPr lang="fr-FR" sz="1000">
              <a:latin typeface="Mont Bold" panose="00000900000000000000" pitchFamily="50" charset="0"/>
            </a:endParaRPr>
          </a:p>
          <a:p>
            <a:pPr marL="171450" indent="-171450" algn="l">
              <a:spcBef>
                <a:spcPts val="0"/>
              </a:spcBef>
              <a:buFont typeface="Arial" panose="020B0604020202020204" pitchFamily="34" charset="0"/>
              <a:buChar char="•"/>
            </a:pPr>
            <a:r>
              <a:rPr lang="fr-FR" sz="1000" b="0">
                <a:latin typeface="Mont Bold" panose="00000900000000000000" pitchFamily="50" charset="0"/>
              </a:rPr>
              <a:t> Evolution des contraintes sur la protection des données</a:t>
            </a:r>
          </a:p>
          <a:p>
            <a:pPr algn="l">
              <a:spcBef>
                <a:spcPts val="0"/>
              </a:spcBef>
            </a:pPr>
            <a:endParaRPr lang="fr-FR" sz="1000" b="0">
              <a:latin typeface="Mont Bold" panose="00000900000000000000" pitchFamily="50" charset="0"/>
            </a:endParaRPr>
          </a:p>
          <a:p>
            <a:pPr marL="171450" indent="-171450" algn="l">
              <a:spcBef>
                <a:spcPts val="0"/>
              </a:spcBef>
              <a:buFont typeface="Arial" panose="020B0604020202020204" pitchFamily="34" charset="0"/>
              <a:buChar char="•"/>
            </a:pPr>
            <a:r>
              <a:rPr lang="fr-FR" sz="1000" b="0">
                <a:latin typeface="Mont Bold" panose="00000900000000000000" pitchFamily="50" charset="0"/>
              </a:rPr>
              <a:t>Evolutions attendues de la réglementation sur la tarification de l'eau</a:t>
            </a:r>
          </a:p>
        </p:txBody>
      </p:sp>
      <p:sp>
        <p:nvSpPr>
          <p:cNvPr id="8" name="Espace réservé du texte 7">
            <a:extLst>
              <a:ext uri="{FF2B5EF4-FFF2-40B4-BE49-F238E27FC236}">
                <a16:creationId xmlns:a16="http://schemas.microsoft.com/office/drawing/2014/main" id="{CC145CD1-0CBE-A068-EBC4-262D56BC1F9A}"/>
              </a:ext>
            </a:extLst>
          </p:cNvPr>
          <p:cNvSpPr>
            <a:spLocks noGrp="1"/>
          </p:cNvSpPr>
          <p:nvPr>
            <p:ph type="body" sz="quarter" idx="58"/>
          </p:nvPr>
        </p:nvSpPr>
        <p:spPr>
          <a:xfrm>
            <a:off x="4026981" y="4734330"/>
            <a:ext cx="2799121" cy="974884"/>
          </a:xfrm>
        </p:spPr>
        <p:txBody>
          <a:bodyPr/>
          <a:lstStyle/>
          <a:p>
            <a:pPr>
              <a:spcBef>
                <a:spcPts val="0"/>
              </a:spcBef>
            </a:pPr>
            <a:r>
              <a:rPr lang="fr-FR" sz="1000" dirty="0">
                <a:solidFill>
                  <a:schemeClr val="accent2"/>
                </a:solidFill>
                <a:latin typeface="Mont Bold" panose="00000900000000000000" pitchFamily="50" charset="0"/>
              </a:rPr>
              <a:t>DONNEURS D’ORDRE</a:t>
            </a:r>
          </a:p>
          <a:p>
            <a:pPr>
              <a:spcBef>
                <a:spcPts val="0"/>
              </a:spcBef>
            </a:pPr>
            <a:endParaRPr lang="fr-FR" sz="11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Des évolutions attendues dans les politiques des collectivités locales sur la tarification sociale de l'eau et la mise en place de tarifications progressives</a:t>
            </a:r>
            <a:endParaRPr lang="fr-FR" dirty="0">
              <a:solidFill>
                <a:schemeClr val="accent2"/>
              </a:solidFill>
            </a:endParaRPr>
          </a:p>
        </p:txBody>
      </p:sp>
      <p:sp>
        <p:nvSpPr>
          <p:cNvPr id="10" name="Espace réservé du texte 9">
            <a:extLst>
              <a:ext uri="{FF2B5EF4-FFF2-40B4-BE49-F238E27FC236}">
                <a16:creationId xmlns:a16="http://schemas.microsoft.com/office/drawing/2014/main" id="{D3A02EA9-062D-E485-404B-4A9CD1D9AD63}"/>
              </a:ext>
            </a:extLst>
          </p:cNvPr>
          <p:cNvSpPr>
            <a:spLocks noGrp="1"/>
          </p:cNvSpPr>
          <p:nvPr>
            <p:ph type="body" sz="quarter" idx="60"/>
          </p:nvPr>
        </p:nvSpPr>
        <p:spPr>
          <a:xfrm>
            <a:off x="470815" y="7506497"/>
            <a:ext cx="3044390" cy="1879839"/>
          </a:xfrm>
        </p:spPr>
        <p:txBody>
          <a:bodyPr/>
          <a:lstStyle/>
          <a:p>
            <a:pPr>
              <a:lnSpc>
                <a:spcPct val="110000"/>
              </a:lnSpc>
            </a:pPr>
            <a:r>
              <a:rPr lang="fr-FR" sz="1000" dirty="0">
                <a:solidFill>
                  <a:schemeClr val="accent2"/>
                </a:solidFill>
                <a:latin typeface="Mont Bold" panose="00000900000000000000" pitchFamily="50" charset="0"/>
              </a:rPr>
              <a:t>TECHNOLOGIQUES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Développement des outils de gestion clientèle intégrés et connectés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Automatisation croissante des processus de facturation et de relance</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Intégration de l'intelligence artificielle pour l'analyse prédictive des consommations</a:t>
            </a:r>
            <a:endParaRPr lang="fr-FR" dirty="0">
              <a:solidFill>
                <a:schemeClr val="accent2"/>
              </a:solidFill>
            </a:endParaRPr>
          </a:p>
        </p:txBody>
      </p:sp>
      <p:sp>
        <p:nvSpPr>
          <p:cNvPr id="12" name="Espace réservé du texte 11">
            <a:extLst>
              <a:ext uri="{FF2B5EF4-FFF2-40B4-BE49-F238E27FC236}">
                <a16:creationId xmlns:a16="http://schemas.microsoft.com/office/drawing/2014/main" id="{09EFB439-C2C2-7E43-12D5-759F181AD1C8}"/>
              </a:ext>
            </a:extLst>
          </p:cNvPr>
          <p:cNvSpPr>
            <a:spLocks noGrp="1"/>
          </p:cNvSpPr>
          <p:nvPr>
            <p:ph type="body" sz="quarter" idx="62"/>
          </p:nvPr>
        </p:nvSpPr>
        <p:spPr>
          <a:xfrm>
            <a:off x="4026981" y="7506497"/>
            <a:ext cx="2997048" cy="1389420"/>
          </a:xfrm>
        </p:spPr>
        <p:txBody>
          <a:bodyPr/>
          <a:lstStyle/>
          <a:p>
            <a:pPr marL="0" indent="0" algn="ctr">
              <a:lnSpc>
                <a:spcPct val="110000"/>
              </a:lnSpc>
              <a:buNone/>
            </a:pPr>
            <a:r>
              <a:rPr lang="fr-FR" sz="1000" dirty="0">
                <a:solidFill>
                  <a:schemeClr val="accent2"/>
                </a:solidFill>
                <a:latin typeface="Mont Bold" panose="00000900000000000000" pitchFamily="50" charset="0"/>
              </a:rPr>
              <a:t>SOCIÉTALES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 Attentes croissantes des usagers en matière de transparence et d'information sur leur consommation</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Sensibilité accrue aux questions environnementales et à la gestion durable de l'eau</a:t>
            </a:r>
            <a:endParaRPr lang="fr-FR" dirty="0"/>
          </a:p>
        </p:txBody>
      </p:sp>
      <p:sp>
        <p:nvSpPr>
          <p:cNvPr id="13" name="Espace réservé du texte 12">
            <a:extLst>
              <a:ext uri="{FF2B5EF4-FFF2-40B4-BE49-F238E27FC236}">
                <a16:creationId xmlns:a16="http://schemas.microsoft.com/office/drawing/2014/main" id="{62BFC826-D422-80CF-B085-4B062C262A3E}"/>
              </a:ext>
            </a:extLst>
          </p:cNvPr>
          <p:cNvSpPr>
            <a:spLocks noGrp="1"/>
          </p:cNvSpPr>
          <p:nvPr>
            <p:ph type="body" sz="quarter" idx="4294967295"/>
          </p:nvPr>
        </p:nvSpPr>
        <p:spPr>
          <a:xfrm>
            <a:off x="435010" y="3727357"/>
            <a:ext cx="6689654" cy="350267"/>
          </a:xfrm>
          <a:prstGeom prst="rect">
            <a:avLst/>
          </a:prstGeom>
        </p:spPr>
        <p:txBody>
          <a:bodyPr/>
          <a:lstStyle/>
          <a:p>
            <a:pPr marL="0" indent="0">
              <a:buNone/>
            </a:pPr>
            <a:r>
              <a:rPr lang="fr-FR" sz="1800" b="1" dirty="0">
                <a:solidFill>
                  <a:srgbClr val="00A79B"/>
                </a:solidFill>
                <a:effectLst/>
                <a:latin typeface="Mont Bold" panose="00000900000000000000" pitchFamily="50" charset="0"/>
              </a:rPr>
              <a:t>4 grands enjeux </a:t>
            </a:r>
            <a:r>
              <a:rPr lang="fr-FR" sz="1800" b="1" dirty="0">
                <a:solidFill>
                  <a:srgbClr val="00A79B"/>
                </a:solidFill>
                <a:latin typeface="Mont Bold" panose="00000900000000000000" pitchFamily="50" charset="0"/>
              </a:rPr>
              <a:t>majeurs</a:t>
            </a:r>
            <a:endParaRPr lang="fr-FR" sz="1800" b="1" dirty="0">
              <a:solidFill>
                <a:srgbClr val="00A79B"/>
              </a:solidFill>
              <a:effectLst/>
              <a:latin typeface="Mont Bold" panose="00000900000000000000" pitchFamily="50" charset="0"/>
            </a:endParaRPr>
          </a:p>
        </p:txBody>
      </p:sp>
      <p:pic>
        <p:nvPicPr>
          <p:cNvPr id="152" name="Image 151" descr="Une image contenant cercle, Graphique, art, conception&#10;&#10;Description générée automatiquement">
            <a:extLst>
              <a:ext uri="{FF2B5EF4-FFF2-40B4-BE49-F238E27FC236}">
                <a16:creationId xmlns:a16="http://schemas.microsoft.com/office/drawing/2014/main" id="{583C3898-C5AB-9D80-034C-386B2E7ABD72}"/>
              </a:ext>
            </a:extLst>
          </p:cNvPr>
          <p:cNvPicPr>
            <a:picLocks noChangeAspect="1"/>
          </p:cNvPicPr>
          <p:nvPr/>
        </p:nvPicPr>
        <p:blipFill>
          <a:blip r:embed="rId3"/>
          <a:stretch>
            <a:fillRect/>
          </a:stretch>
        </p:blipFill>
        <p:spPr>
          <a:xfrm>
            <a:off x="1804353" y="6910291"/>
            <a:ext cx="482920" cy="482920"/>
          </a:xfrm>
          <a:prstGeom prst="rect">
            <a:avLst/>
          </a:prstGeom>
        </p:spPr>
      </p:pic>
      <p:sp>
        <p:nvSpPr>
          <p:cNvPr id="177" name="Espace réservé du texte 12">
            <a:extLst>
              <a:ext uri="{FF2B5EF4-FFF2-40B4-BE49-F238E27FC236}">
                <a16:creationId xmlns:a16="http://schemas.microsoft.com/office/drawing/2014/main" id="{1D5AA0A5-61B2-DEFD-CA55-03B0FEB38195}"/>
              </a:ext>
            </a:extLst>
          </p:cNvPr>
          <p:cNvSpPr txBox="1">
            <a:spLocks/>
          </p:cNvSpPr>
          <p:nvPr/>
        </p:nvSpPr>
        <p:spPr>
          <a:xfrm>
            <a:off x="379077" y="878479"/>
            <a:ext cx="6689654" cy="350267"/>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0" indent="0">
              <a:buFont typeface="Arial" panose="020B0604020202020204" pitchFamily="34" charset="0"/>
              <a:buNone/>
            </a:pPr>
            <a:r>
              <a:rPr lang="fr-FR" sz="1800" b="1" dirty="0">
                <a:solidFill>
                  <a:srgbClr val="00A79B"/>
                </a:solidFill>
                <a:latin typeface="Mont Bold" panose="00000900000000000000" pitchFamily="50" charset="0"/>
              </a:rPr>
              <a:t>Chiffres clés</a:t>
            </a:r>
            <a:endParaRPr lang="fr-FR" sz="1800" dirty="0">
              <a:solidFill>
                <a:srgbClr val="00A79B"/>
              </a:solidFill>
              <a:latin typeface="Mont Bold" panose="00000900000000000000" pitchFamily="50" charset="0"/>
            </a:endParaRPr>
          </a:p>
        </p:txBody>
      </p:sp>
      <p:sp>
        <p:nvSpPr>
          <p:cNvPr id="47" name="ZoneTexte 46">
            <a:extLst>
              <a:ext uri="{FF2B5EF4-FFF2-40B4-BE49-F238E27FC236}">
                <a16:creationId xmlns:a16="http://schemas.microsoft.com/office/drawing/2014/main" id="{A80656AD-EEB1-FAB6-154B-3E424374D960}"/>
              </a:ext>
            </a:extLst>
          </p:cNvPr>
          <p:cNvSpPr txBox="1"/>
          <p:nvPr/>
        </p:nvSpPr>
        <p:spPr>
          <a:xfrm>
            <a:off x="1108700" y="3007002"/>
            <a:ext cx="6011608" cy="707886"/>
          </a:xfrm>
          <a:prstGeom prst="rect">
            <a:avLst/>
          </a:prstGeom>
          <a:noFill/>
        </p:spPr>
        <p:txBody>
          <a:bodyPr wrap="square" rtlCol="0">
            <a:spAutoFit/>
          </a:bodyPr>
          <a:lstStyle/>
          <a:p>
            <a:pPr algn="just"/>
            <a:r>
              <a:rPr lang="fr-FR" sz="1000" b="1" dirty="0">
                <a:solidFill>
                  <a:srgbClr val="FF0000"/>
                </a:solidFill>
                <a:latin typeface="Mont Bold" panose="00000900000000000000" pitchFamily="50" charset="0"/>
              </a:rPr>
              <a:t>Métier sensible :</a:t>
            </a:r>
            <a:r>
              <a:rPr lang="fr-FR" sz="1000" dirty="0">
                <a:solidFill>
                  <a:srgbClr val="FF0000"/>
                </a:solidFill>
                <a:latin typeface="Mont Bold" panose="00000900000000000000" pitchFamily="50" charset="0"/>
              </a:rPr>
              <a:t> Le métier est transformé par la digitalisation des outils de gestion clientèle et de facturation et le développement de l’IA. Par ailleurs, les opérations de recouvrement peuvent être confiées à des prestataires. Ainsi les effectifs pourraient légèrement reculer dans la branche pour ce métier.</a:t>
            </a:r>
            <a:endParaRPr lang="fr-FR" sz="1000" i="0" u="none" strike="noStrike" dirty="0">
              <a:solidFill>
                <a:srgbClr val="FF0000"/>
              </a:solidFill>
              <a:effectLst/>
              <a:latin typeface="Mont Bold" panose="00000900000000000000" pitchFamily="50" charset="0"/>
              <a:cs typeface="Segoe UI Light" panose="020B0502040204020203" pitchFamily="34" charset="0"/>
            </a:endParaRPr>
          </a:p>
        </p:txBody>
      </p:sp>
      <p:pic>
        <p:nvPicPr>
          <p:cNvPr id="52" name="Image 51" descr="Une image contenant Graphique, cercle, noir et blanc, conception&#10;&#10;Description générée automatiquement">
            <a:extLst>
              <a:ext uri="{FF2B5EF4-FFF2-40B4-BE49-F238E27FC236}">
                <a16:creationId xmlns:a16="http://schemas.microsoft.com/office/drawing/2014/main" id="{01E88714-B3D9-B2F7-09FF-214D1FE6F6E7}"/>
              </a:ext>
            </a:extLst>
          </p:cNvPr>
          <p:cNvPicPr>
            <a:picLocks noChangeAspect="1"/>
          </p:cNvPicPr>
          <p:nvPr/>
        </p:nvPicPr>
        <p:blipFill>
          <a:blip r:embed="rId4"/>
          <a:stretch>
            <a:fillRect/>
          </a:stretch>
        </p:blipFill>
        <p:spPr>
          <a:xfrm>
            <a:off x="5277494" y="6885030"/>
            <a:ext cx="455017" cy="453928"/>
          </a:xfrm>
          <a:prstGeom prst="rect">
            <a:avLst/>
          </a:prstGeom>
        </p:spPr>
      </p:pic>
      <p:pic>
        <p:nvPicPr>
          <p:cNvPr id="54" name="Image 53" descr="Une image contenant logo, symbole, Graphique, conception&#10;&#10;Description générée automatiquement">
            <a:extLst>
              <a:ext uri="{FF2B5EF4-FFF2-40B4-BE49-F238E27FC236}">
                <a16:creationId xmlns:a16="http://schemas.microsoft.com/office/drawing/2014/main" id="{D0D35B4B-1113-3429-AC88-211673BA2848}"/>
              </a:ext>
            </a:extLst>
          </p:cNvPr>
          <p:cNvPicPr>
            <a:picLocks noChangeAspect="1"/>
          </p:cNvPicPr>
          <p:nvPr/>
        </p:nvPicPr>
        <p:blipFill>
          <a:blip r:embed="rId5"/>
          <a:stretch>
            <a:fillRect/>
          </a:stretch>
        </p:blipFill>
        <p:spPr>
          <a:xfrm>
            <a:off x="5335614" y="4147660"/>
            <a:ext cx="405756" cy="404785"/>
          </a:xfrm>
          <a:prstGeom prst="rect">
            <a:avLst/>
          </a:prstGeom>
        </p:spPr>
      </p:pic>
      <p:pic>
        <p:nvPicPr>
          <p:cNvPr id="56" name="Image 55" descr="Une image contenant logo, symbole, Graphique, Police&#10;&#10;Description générée automatiquement">
            <a:extLst>
              <a:ext uri="{FF2B5EF4-FFF2-40B4-BE49-F238E27FC236}">
                <a16:creationId xmlns:a16="http://schemas.microsoft.com/office/drawing/2014/main" id="{089E4EDB-EB33-F7F1-E52C-B39C36920F4C}"/>
              </a:ext>
            </a:extLst>
          </p:cNvPr>
          <p:cNvPicPr>
            <a:picLocks noChangeAspect="1"/>
          </p:cNvPicPr>
          <p:nvPr/>
        </p:nvPicPr>
        <p:blipFill>
          <a:blip r:embed="rId6"/>
          <a:stretch>
            <a:fillRect/>
          </a:stretch>
        </p:blipFill>
        <p:spPr>
          <a:xfrm>
            <a:off x="1818305" y="4115347"/>
            <a:ext cx="455017" cy="453928"/>
          </a:xfrm>
          <a:prstGeom prst="rect">
            <a:avLst/>
          </a:prstGeom>
        </p:spPr>
      </p:pic>
      <p:sp>
        <p:nvSpPr>
          <p:cNvPr id="15" name="ZoneTexte 14">
            <a:extLst>
              <a:ext uri="{FF2B5EF4-FFF2-40B4-BE49-F238E27FC236}">
                <a16:creationId xmlns:a16="http://schemas.microsoft.com/office/drawing/2014/main" id="{29A071A9-AF64-4D1A-5AC1-71CA5B7775D1}"/>
              </a:ext>
            </a:extLst>
          </p:cNvPr>
          <p:cNvSpPr txBox="1"/>
          <p:nvPr/>
        </p:nvSpPr>
        <p:spPr>
          <a:xfrm>
            <a:off x="3307417" y="9926474"/>
            <a:ext cx="944841" cy="221018"/>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Chargé de gestion clientèle</a:t>
            </a:r>
          </a:p>
          <a:p>
            <a:endParaRPr lang="fr-FR" sz="600" b="1" i="0">
              <a:solidFill>
                <a:srgbClr val="00A79B"/>
              </a:solidFill>
              <a:effectLst/>
              <a:latin typeface="Mont SemiBold" pitchFamily="2" charset="0"/>
            </a:endParaRPr>
          </a:p>
        </p:txBody>
      </p:sp>
      <p:pic>
        <p:nvPicPr>
          <p:cNvPr id="5" name="Image 4" descr="Une image contenant cercle, Graphique, art, conception&#10;&#10;Description générée automatiquement">
            <a:extLst>
              <a:ext uri="{FF2B5EF4-FFF2-40B4-BE49-F238E27FC236}">
                <a16:creationId xmlns:a16="http://schemas.microsoft.com/office/drawing/2014/main" id="{74E11B9B-DE32-1939-CEAD-0B8AB65E28C0}"/>
              </a:ext>
            </a:extLst>
          </p:cNvPr>
          <p:cNvPicPr>
            <a:picLocks noChangeAspect="1"/>
          </p:cNvPicPr>
          <p:nvPr/>
        </p:nvPicPr>
        <p:blipFill>
          <a:blip r:embed="rId3"/>
          <a:stretch>
            <a:fillRect/>
          </a:stretch>
        </p:blipFill>
        <p:spPr>
          <a:xfrm>
            <a:off x="1744951" y="1361325"/>
            <a:ext cx="368242" cy="368242"/>
          </a:xfrm>
          <a:prstGeom prst="rect">
            <a:avLst/>
          </a:prstGeom>
        </p:spPr>
      </p:pic>
      <p:pic>
        <p:nvPicPr>
          <p:cNvPr id="7" name="Image 6" descr="Une image contenant cercle, Graphique, art, conception&#10;&#10;Description générée automatiquement">
            <a:extLst>
              <a:ext uri="{FF2B5EF4-FFF2-40B4-BE49-F238E27FC236}">
                <a16:creationId xmlns:a16="http://schemas.microsoft.com/office/drawing/2014/main" id="{BBD47BB5-F7E4-08E5-96DE-A641CC3CFF25}"/>
              </a:ext>
            </a:extLst>
          </p:cNvPr>
          <p:cNvPicPr>
            <a:picLocks noChangeAspect="1"/>
          </p:cNvPicPr>
          <p:nvPr/>
        </p:nvPicPr>
        <p:blipFill>
          <a:blip r:embed="rId3"/>
          <a:stretch>
            <a:fillRect/>
          </a:stretch>
        </p:blipFill>
        <p:spPr>
          <a:xfrm>
            <a:off x="5315264" y="1348073"/>
            <a:ext cx="368242" cy="368242"/>
          </a:xfrm>
          <a:prstGeom prst="rect">
            <a:avLst/>
          </a:prstGeom>
        </p:spPr>
      </p:pic>
      <p:sp>
        <p:nvSpPr>
          <p:cNvPr id="9" name="ZoneTexte 8">
            <a:extLst>
              <a:ext uri="{FF2B5EF4-FFF2-40B4-BE49-F238E27FC236}">
                <a16:creationId xmlns:a16="http://schemas.microsoft.com/office/drawing/2014/main" id="{EB8EFF88-ECEA-243D-8AE8-5D4729667BCF}"/>
              </a:ext>
            </a:extLst>
          </p:cNvPr>
          <p:cNvSpPr txBox="1"/>
          <p:nvPr/>
        </p:nvSpPr>
        <p:spPr>
          <a:xfrm>
            <a:off x="320841" y="1287132"/>
            <a:ext cx="1122181" cy="400110"/>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Salariés  exerçant ce métier en 2023</a:t>
            </a:r>
          </a:p>
        </p:txBody>
      </p:sp>
      <p:sp>
        <p:nvSpPr>
          <p:cNvPr id="11" name="ZoneTexte 10">
            <a:extLst>
              <a:ext uri="{FF2B5EF4-FFF2-40B4-BE49-F238E27FC236}">
                <a16:creationId xmlns:a16="http://schemas.microsoft.com/office/drawing/2014/main" id="{1E7F5EFA-F36C-C7E6-6F15-3E0D2E0DB7E5}"/>
              </a:ext>
            </a:extLst>
          </p:cNvPr>
          <p:cNvSpPr txBox="1"/>
          <p:nvPr/>
        </p:nvSpPr>
        <p:spPr>
          <a:xfrm>
            <a:off x="1434913" y="1071074"/>
            <a:ext cx="1483125"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Évolution prévisionnelle des effectifs </a:t>
            </a:r>
          </a:p>
          <a:p>
            <a:pPr algn="ctr"/>
            <a:r>
              <a:rPr lang="fr-FR" sz="1000" dirty="0">
                <a:solidFill>
                  <a:schemeClr val="accent4"/>
                </a:solidFill>
                <a:latin typeface="Mont Bold" panose="00000900000000000000" pitchFamily="50" charset="0"/>
              </a:rPr>
              <a:t>d’ici 2030</a:t>
            </a:r>
          </a:p>
        </p:txBody>
      </p:sp>
      <p:sp>
        <p:nvSpPr>
          <p:cNvPr id="14" name="ZoneTexte 13">
            <a:extLst>
              <a:ext uri="{FF2B5EF4-FFF2-40B4-BE49-F238E27FC236}">
                <a16:creationId xmlns:a16="http://schemas.microsoft.com/office/drawing/2014/main" id="{8B0C36DB-4BDD-86BD-8DEE-018A0AD088A4}"/>
              </a:ext>
            </a:extLst>
          </p:cNvPr>
          <p:cNvSpPr txBox="1"/>
          <p:nvPr/>
        </p:nvSpPr>
        <p:spPr>
          <a:xfrm>
            <a:off x="2666235" y="1131156"/>
            <a:ext cx="1425988" cy="707886"/>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Part des départs estimés </a:t>
            </a:r>
          </a:p>
          <a:p>
            <a:pPr algn="ctr"/>
            <a:r>
              <a:rPr lang="fr-FR" sz="1000">
                <a:solidFill>
                  <a:schemeClr val="accent4"/>
                </a:solidFill>
                <a:latin typeface="Mont Bold" panose="00000900000000000000" pitchFamily="50" charset="0"/>
              </a:rPr>
              <a:t>à la retraite</a:t>
            </a:r>
          </a:p>
          <a:p>
            <a:pPr algn="ctr"/>
            <a:r>
              <a:rPr lang="fr-FR" sz="1000">
                <a:solidFill>
                  <a:schemeClr val="accent4"/>
                </a:solidFill>
                <a:latin typeface="Mont Bold" panose="00000900000000000000" pitchFamily="50" charset="0"/>
              </a:rPr>
              <a:t> d’ici 2030</a:t>
            </a:r>
          </a:p>
        </p:txBody>
      </p:sp>
      <p:sp>
        <p:nvSpPr>
          <p:cNvPr id="17" name="ZoneTexte 16">
            <a:extLst>
              <a:ext uri="{FF2B5EF4-FFF2-40B4-BE49-F238E27FC236}">
                <a16:creationId xmlns:a16="http://schemas.microsoft.com/office/drawing/2014/main" id="{C1B3FFE6-895A-8757-7607-11AD01857E5F}"/>
              </a:ext>
            </a:extLst>
          </p:cNvPr>
          <p:cNvSpPr txBox="1"/>
          <p:nvPr/>
        </p:nvSpPr>
        <p:spPr>
          <a:xfrm>
            <a:off x="3952842" y="1224401"/>
            <a:ext cx="1122181"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Besoins en recrutement à l’horizon 2030</a:t>
            </a:r>
          </a:p>
        </p:txBody>
      </p:sp>
      <p:sp>
        <p:nvSpPr>
          <p:cNvPr id="18" name="ZoneTexte 17">
            <a:extLst>
              <a:ext uri="{FF2B5EF4-FFF2-40B4-BE49-F238E27FC236}">
                <a16:creationId xmlns:a16="http://schemas.microsoft.com/office/drawing/2014/main" id="{01222355-7F71-69D2-6A23-01E17C91E707}"/>
              </a:ext>
            </a:extLst>
          </p:cNvPr>
          <p:cNvSpPr txBox="1"/>
          <p:nvPr/>
        </p:nvSpPr>
        <p:spPr>
          <a:xfrm>
            <a:off x="5047459" y="941093"/>
            <a:ext cx="1122181"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d’entreprises déclarant des difficultés à recruter</a:t>
            </a:r>
          </a:p>
        </p:txBody>
      </p:sp>
      <p:pic>
        <p:nvPicPr>
          <p:cNvPr id="19" name="Image 18">
            <a:extLst>
              <a:ext uri="{FF2B5EF4-FFF2-40B4-BE49-F238E27FC236}">
                <a16:creationId xmlns:a16="http://schemas.microsoft.com/office/drawing/2014/main" id="{481088B2-1132-4006-444B-C7EDEBB793E8}"/>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07719" y="1892325"/>
            <a:ext cx="501650" cy="412750"/>
          </a:xfrm>
          <a:prstGeom prst="rect">
            <a:avLst/>
          </a:prstGeom>
        </p:spPr>
      </p:pic>
      <p:pic>
        <p:nvPicPr>
          <p:cNvPr id="20" name="Image 19">
            <a:extLst>
              <a:ext uri="{FF2B5EF4-FFF2-40B4-BE49-F238E27FC236}">
                <a16:creationId xmlns:a16="http://schemas.microsoft.com/office/drawing/2014/main" id="{222FFC87-CD6E-4734-8F81-947D728DDFF0}"/>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75476" y="1803425"/>
            <a:ext cx="533400" cy="501650"/>
          </a:xfrm>
          <a:prstGeom prst="rect">
            <a:avLst/>
          </a:prstGeom>
        </p:spPr>
      </p:pic>
      <p:sp>
        <p:nvSpPr>
          <p:cNvPr id="21" name="ZoneTexte 20">
            <a:extLst>
              <a:ext uri="{FF2B5EF4-FFF2-40B4-BE49-F238E27FC236}">
                <a16:creationId xmlns:a16="http://schemas.microsoft.com/office/drawing/2014/main" id="{2F7A559C-8E50-ED5F-48D9-ABBAB2280CB9}"/>
              </a:ext>
            </a:extLst>
          </p:cNvPr>
          <p:cNvSpPr txBox="1"/>
          <p:nvPr/>
        </p:nvSpPr>
        <p:spPr>
          <a:xfrm>
            <a:off x="6042106" y="1309603"/>
            <a:ext cx="1441082" cy="400110"/>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Typologie du métier (porteur, sensible…)</a:t>
            </a:r>
          </a:p>
        </p:txBody>
      </p:sp>
      <p:pic>
        <p:nvPicPr>
          <p:cNvPr id="22" name="Image 21">
            <a:extLst>
              <a:ext uri="{FF2B5EF4-FFF2-40B4-BE49-F238E27FC236}">
                <a16:creationId xmlns:a16="http://schemas.microsoft.com/office/drawing/2014/main" id="{B5CB262F-32E9-64FF-1C77-F4FA3E4C421D}"/>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14192" y="1790028"/>
            <a:ext cx="635000" cy="527050"/>
          </a:xfrm>
          <a:prstGeom prst="rect">
            <a:avLst/>
          </a:prstGeom>
        </p:spPr>
      </p:pic>
      <p:pic>
        <p:nvPicPr>
          <p:cNvPr id="23" name="Image 22">
            <a:extLst>
              <a:ext uri="{FF2B5EF4-FFF2-40B4-BE49-F238E27FC236}">
                <a16:creationId xmlns:a16="http://schemas.microsoft.com/office/drawing/2014/main" id="{A8512B1B-468C-EEE6-3812-48DA8309EA55}"/>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20217" y="1776554"/>
            <a:ext cx="580379" cy="553998"/>
          </a:xfrm>
          <a:prstGeom prst="rect">
            <a:avLst/>
          </a:prstGeom>
        </p:spPr>
      </p:pic>
      <p:sp>
        <p:nvSpPr>
          <p:cNvPr id="24" name="ZoneTexte 23">
            <a:extLst>
              <a:ext uri="{FF2B5EF4-FFF2-40B4-BE49-F238E27FC236}">
                <a16:creationId xmlns:a16="http://schemas.microsoft.com/office/drawing/2014/main" id="{1EC6CC4C-84BD-5085-4ECB-6D1678D8B604}"/>
              </a:ext>
            </a:extLst>
          </p:cNvPr>
          <p:cNvSpPr txBox="1"/>
          <p:nvPr/>
        </p:nvSpPr>
        <p:spPr>
          <a:xfrm>
            <a:off x="379077" y="2414545"/>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1091</a:t>
            </a:r>
          </a:p>
        </p:txBody>
      </p:sp>
      <p:sp>
        <p:nvSpPr>
          <p:cNvPr id="25" name="ZoneTexte 24">
            <a:extLst>
              <a:ext uri="{FF2B5EF4-FFF2-40B4-BE49-F238E27FC236}">
                <a16:creationId xmlns:a16="http://schemas.microsoft.com/office/drawing/2014/main" id="{9104F1D6-913F-3270-A7D0-04C36E1E04A9}"/>
              </a:ext>
            </a:extLst>
          </p:cNvPr>
          <p:cNvSpPr txBox="1"/>
          <p:nvPr/>
        </p:nvSpPr>
        <p:spPr>
          <a:xfrm>
            <a:off x="1603136" y="2420983"/>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-1 %</a:t>
            </a:r>
          </a:p>
        </p:txBody>
      </p:sp>
      <p:sp>
        <p:nvSpPr>
          <p:cNvPr id="42" name="ZoneTexte 41">
            <a:extLst>
              <a:ext uri="{FF2B5EF4-FFF2-40B4-BE49-F238E27FC236}">
                <a16:creationId xmlns:a16="http://schemas.microsoft.com/office/drawing/2014/main" id="{DD9C408F-28D0-B633-CB1E-B12E4408E4DD}"/>
              </a:ext>
            </a:extLst>
          </p:cNvPr>
          <p:cNvSpPr txBox="1"/>
          <p:nvPr/>
        </p:nvSpPr>
        <p:spPr>
          <a:xfrm>
            <a:off x="2728045" y="2266408"/>
            <a:ext cx="1284371" cy="369332"/>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237 (22 %)</a:t>
            </a:r>
          </a:p>
        </p:txBody>
      </p:sp>
      <p:sp>
        <p:nvSpPr>
          <p:cNvPr id="43" name="ZoneTexte 42">
            <a:extLst>
              <a:ext uri="{FF2B5EF4-FFF2-40B4-BE49-F238E27FC236}">
                <a16:creationId xmlns:a16="http://schemas.microsoft.com/office/drawing/2014/main" id="{E441A8E0-4B9B-FDB2-B0D0-5BCD22DC3DD9}"/>
              </a:ext>
            </a:extLst>
          </p:cNvPr>
          <p:cNvSpPr txBox="1"/>
          <p:nvPr/>
        </p:nvSpPr>
        <p:spPr>
          <a:xfrm>
            <a:off x="4012417" y="2404247"/>
            <a:ext cx="1002913" cy="369332"/>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225</a:t>
            </a:r>
          </a:p>
        </p:txBody>
      </p:sp>
      <p:sp>
        <p:nvSpPr>
          <p:cNvPr id="44" name="ZoneTexte 43">
            <a:extLst>
              <a:ext uri="{FF2B5EF4-FFF2-40B4-BE49-F238E27FC236}">
                <a16:creationId xmlns:a16="http://schemas.microsoft.com/office/drawing/2014/main" id="{011C081D-EAD8-C0FD-640C-48D15772A00B}"/>
              </a:ext>
            </a:extLst>
          </p:cNvPr>
          <p:cNvSpPr txBox="1"/>
          <p:nvPr/>
        </p:nvSpPr>
        <p:spPr>
          <a:xfrm>
            <a:off x="5175558" y="2412615"/>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0 %</a:t>
            </a:r>
          </a:p>
        </p:txBody>
      </p:sp>
      <p:pic>
        <p:nvPicPr>
          <p:cNvPr id="45" name="Image 44">
            <a:extLst>
              <a:ext uri="{FF2B5EF4-FFF2-40B4-BE49-F238E27FC236}">
                <a16:creationId xmlns:a16="http://schemas.microsoft.com/office/drawing/2014/main" id="{6646A20F-771F-3254-345F-8A678C13AC44}"/>
              </a:ext>
            </a:extLst>
          </p:cNvPr>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3822" y="1802928"/>
            <a:ext cx="546100" cy="488950"/>
          </a:xfrm>
          <a:prstGeom prst="rect">
            <a:avLst/>
          </a:prstGeom>
        </p:spPr>
      </p:pic>
      <p:sp>
        <p:nvSpPr>
          <p:cNvPr id="46" name="ZoneTexte 45">
            <a:extLst>
              <a:ext uri="{FF2B5EF4-FFF2-40B4-BE49-F238E27FC236}">
                <a16:creationId xmlns:a16="http://schemas.microsoft.com/office/drawing/2014/main" id="{5E64D8CA-68BF-EA69-094D-E61BF07E27BB}"/>
              </a:ext>
            </a:extLst>
          </p:cNvPr>
          <p:cNvSpPr txBox="1"/>
          <p:nvPr/>
        </p:nvSpPr>
        <p:spPr>
          <a:xfrm>
            <a:off x="6094306" y="2277355"/>
            <a:ext cx="1226137" cy="646331"/>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Métier sensible</a:t>
            </a:r>
          </a:p>
        </p:txBody>
      </p:sp>
      <p:pic>
        <p:nvPicPr>
          <p:cNvPr id="48" name="Graphique 47" descr="Porte-documents avec un remplissage uni">
            <a:extLst>
              <a:ext uri="{FF2B5EF4-FFF2-40B4-BE49-F238E27FC236}">
                <a16:creationId xmlns:a16="http://schemas.microsoft.com/office/drawing/2014/main" id="{56613C00-A0C7-7FAA-5E26-90DA7DD4526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01000" y="1851452"/>
            <a:ext cx="412750" cy="412750"/>
          </a:xfrm>
          <a:prstGeom prst="rect">
            <a:avLst/>
          </a:prstGeom>
        </p:spPr>
      </p:pic>
    </p:spTree>
    <p:extLst>
      <p:ext uri="{BB962C8B-B14F-4D97-AF65-F5344CB8AC3E}">
        <p14:creationId xmlns:p14="http://schemas.microsoft.com/office/powerpoint/2010/main" val="101622020"/>
      </p:ext>
    </p:extLst>
  </p:cSld>
  <p:clrMapOvr>
    <a:masterClrMapping/>
  </p:clrMapOvr>
</p:sld>
</file>

<file path=ppt/theme/theme1.xml><?xml version="1.0" encoding="utf-8"?>
<a:theme xmlns:a="http://schemas.openxmlformats.org/drawingml/2006/main" name="Thème Office">
  <a:themeElements>
    <a:clrScheme name="AKTO 2">
      <a:dk1>
        <a:srgbClr val="000000"/>
      </a:dk1>
      <a:lt1>
        <a:srgbClr val="FFFFFF"/>
      </a:lt1>
      <a:dk2>
        <a:srgbClr val="44546A"/>
      </a:dk2>
      <a:lt2>
        <a:srgbClr val="E7E6E6"/>
      </a:lt2>
      <a:accent1>
        <a:srgbClr val="1C4851"/>
      </a:accent1>
      <a:accent2>
        <a:srgbClr val="00A89B"/>
      </a:accent2>
      <a:accent3>
        <a:srgbClr val="27348B"/>
      </a:accent3>
      <a:accent4>
        <a:srgbClr val="563089"/>
      </a:accent4>
      <a:accent5>
        <a:srgbClr val="ED6D8E"/>
      </a:accent5>
      <a:accent6>
        <a:srgbClr val="F7A517"/>
      </a:accent6>
      <a:hlink>
        <a:srgbClr val="F7A51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A75E3C89D21D48A86EEF8CB3BC6571" ma:contentTypeVersion="16" ma:contentTypeDescription="Crée un document." ma:contentTypeScope="" ma:versionID="f7d41a028c2ad46cdb90eac88636de60">
  <xsd:schema xmlns:xsd="http://www.w3.org/2001/XMLSchema" xmlns:xs="http://www.w3.org/2001/XMLSchema" xmlns:p="http://schemas.microsoft.com/office/2006/metadata/properties" xmlns:ns2="31e792db-3c04-43f9-9a7b-cf6e2ec22428" xmlns:ns3="09f03b92-ed2f-4a24-afa0-5f00a7e9f3ea" targetNamespace="http://schemas.microsoft.com/office/2006/metadata/properties" ma:root="true" ma:fieldsID="10119c1023c3e0cc79bf1ef242815f68" ns2:_="" ns3:_="">
    <xsd:import namespace="31e792db-3c04-43f9-9a7b-cf6e2ec22428"/>
    <xsd:import namespace="09f03b92-ed2f-4a24-afa0-5f00a7e9f3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792db-3c04-43f9-9a7b-cf6e2ec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831a019-066d-4aac-b1cc-22567cb129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f03b92-ed2f-4a24-afa0-5f00a7e9f3e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15059cc-efee-4de2-81c7-9974ca3a61cd}" ma:internalName="TaxCatchAll" ma:showField="CatchAllData" ma:web="09f03b92-ed2f-4a24-afa0-5f00a7e9f3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e792db-3c04-43f9-9a7b-cf6e2ec22428">
      <Terms xmlns="http://schemas.microsoft.com/office/infopath/2007/PartnerControls"/>
    </lcf76f155ced4ddcb4097134ff3c332f>
    <TaxCatchAll xmlns="09f03b92-ed2f-4a24-afa0-5f00a7e9f3e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29AC9F-AADE-4F79-A466-86502F92CAA7}"/>
</file>

<file path=customXml/itemProps2.xml><?xml version="1.0" encoding="utf-8"?>
<ds:datastoreItem xmlns:ds="http://schemas.openxmlformats.org/officeDocument/2006/customXml" ds:itemID="{26E0CCBA-58E5-4AA7-83DC-27608EA0C093}">
  <ds:schemaRefs>
    <ds:schemaRef ds:uri="http://purl.org/dc/terms/"/>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e8147664-7ee9-442d-b0ab-bb4211aebd4c"/>
    <ds:schemaRef ds:uri="http://schemas.openxmlformats.org/package/2006/metadata/core-properties"/>
    <ds:schemaRef ds:uri="29a1e0e6-44ab-47ba-9722-0c9699707323"/>
    <ds:schemaRef ds:uri="http://www.w3.org/XML/1998/namespace"/>
    <ds:schemaRef ds:uri="31e792db-3c04-43f9-9a7b-cf6e2ec22428"/>
    <ds:schemaRef ds:uri="09f03b92-ed2f-4a24-afa0-5f00a7e9f3ea"/>
  </ds:schemaRefs>
</ds:datastoreItem>
</file>

<file path=customXml/itemProps3.xml><?xml version="1.0" encoding="utf-8"?>
<ds:datastoreItem xmlns:ds="http://schemas.openxmlformats.org/officeDocument/2006/customXml" ds:itemID="{D9D7DCE2-29FE-4DB8-BEF9-EABF54856E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258</TotalTime>
  <Words>1087</Words>
  <Application>Microsoft Office PowerPoint</Application>
  <PresentationFormat>Personnalisé</PresentationFormat>
  <Paragraphs>115</Paragraphs>
  <Slides>5</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Mont</vt:lpstr>
      <vt:lpstr>Mont Bold</vt:lpstr>
      <vt:lpstr>Mont Heavy</vt:lpstr>
      <vt:lpstr>Mont SemiBold</vt:lpstr>
      <vt:lpstr>Mont SemiBold Italic</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Melanie Torda</dc:creator>
  <cp:lastModifiedBy>Erwann TISON</cp:lastModifiedBy>
  <cp:revision>6</cp:revision>
  <dcterms:created xsi:type="dcterms:W3CDTF">2023-06-06T13:26:51Z</dcterms:created>
  <dcterms:modified xsi:type="dcterms:W3CDTF">2025-01-14T10:26:25Z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0x010100E9A75E3C89D21D48A86EEF8CB3BC6571</vt:lpwstr>
  </property>
  <property fmtid="{D5CDD505-2E9C-101B-9397-08002B2CF9AE}" pid="3" name="MediaServiceImageTags">
    <vt:lpwstr/>
  </property>
</Properties>
</file>